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0" r:id="rId4"/>
  </p:sldMasterIdLst>
  <p:notesMasterIdLst>
    <p:notesMasterId r:id="rId87"/>
  </p:notesMasterIdLst>
  <p:sldIdLst>
    <p:sldId id="256" r:id="rId5"/>
    <p:sldId id="2645" r:id="rId6"/>
    <p:sldId id="1510" r:id="rId7"/>
    <p:sldId id="1523" r:id="rId8"/>
    <p:sldId id="1524" r:id="rId9"/>
    <p:sldId id="1540" r:id="rId10"/>
    <p:sldId id="1525" r:id="rId11"/>
    <p:sldId id="2654" r:id="rId12"/>
    <p:sldId id="2649" r:id="rId13"/>
    <p:sldId id="803" r:id="rId14"/>
    <p:sldId id="2647" r:id="rId15"/>
    <p:sldId id="609" r:id="rId16"/>
    <p:sldId id="2646" r:id="rId17"/>
    <p:sldId id="764" r:id="rId18"/>
    <p:sldId id="2648" r:id="rId19"/>
    <p:sldId id="611" r:id="rId20"/>
    <p:sldId id="610" r:id="rId21"/>
    <p:sldId id="2640" r:id="rId22"/>
    <p:sldId id="2627" r:id="rId23"/>
    <p:sldId id="588" r:id="rId24"/>
    <p:sldId id="766" r:id="rId25"/>
    <p:sldId id="668" r:id="rId26"/>
    <p:sldId id="2625" r:id="rId27"/>
    <p:sldId id="1202" r:id="rId28"/>
    <p:sldId id="302" r:id="rId29"/>
    <p:sldId id="2639" r:id="rId30"/>
    <p:sldId id="646" r:id="rId31"/>
    <p:sldId id="643" r:id="rId32"/>
    <p:sldId id="647" r:id="rId33"/>
    <p:sldId id="649" r:id="rId34"/>
    <p:sldId id="648" r:id="rId35"/>
    <p:sldId id="650" r:id="rId36"/>
    <p:sldId id="651" r:id="rId37"/>
    <p:sldId id="2650" r:id="rId38"/>
    <p:sldId id="790" r:id="rId39"/>
    <p:sldId id="2655" r:id="rId40"/>
    <p:sldId id="2626" r:id="rId41"/>
    <p:sldId id="2629" r:id="rId42"/>
    <p:sldId id="2630" r:id="rId43"/>
    <p:sldId id="2631" r:id="rId44"/>
    <p:sldId id="2656" r:id="rId45"/>
    <p:sldId id="760" r:id="rId46"/>
    <p:sldId id="761" r:id="rId47"/>
    <p:sldId id="762" r:id="rId48"/>
    <p:sldId id="653" r:id="rId49"/>
    <p:sldId id="2651" r:id="rId50"/>
    <p:sldId id="2652" r:id="rId51"/>
    <p:sldId id="2653" r:id="rId52"/>
    <p:sldId id="314" r:id="rId53"/>
    <p:sldId id="337" r:id="rId54"/>
    <p:sldId id="315" r:id="rId55"/>
    <p:sldId id="326" r:id="rId56"/>
    <p:sldId id="341" r:id="rId57"/>
    <p:sldId id="339" r:id="rId58"/>
    <p:sldId id="2658" r:id="rId59"/>
    <p:sldId id="652" r:id="rId60"/>
    <p:sldId id="2632" r:id="rId61"/>
    <p:sldId id="693" r:id="rId62"/>
    <p:sldId id="2613" r:id="rId63"/>
    <p:sldId id="2595" r:id="rId64"/>
    <p:sldId id="612" r:id="rId65"/>
    <p:sldId id="2644" r:id="rId66"/>
    <p:sldId id="2642" r:id="rId67"/>
    <p:sldId id="258" r:id="rId68"/>
    <p:sldId id="1352" r:id="rId69"/>
    <p:sldId id="440" r:id="rId70"/>
    <p:sldId id="419" r:id="rId71"/>
    <p:sldId id="259" r:id="rId72"/>
    <p:sldId id="623" r:id="rId73"/>
    <p:sldId id="626" r:id="rId74"/>
    <p:sldId id="627" r:id="rId75"/>
    <p:sldId id="686" r:id="rId76"/>
    <p:sldId id="687" r:id="rId77"/>
    <p:sldId id="688" r:id="rId78"/>
    <p:sldId id="692" r:id="rId79"/>
    <p:sldId id="667" r:id="rId80"/>
    <p:sldId id="2657" r:id="rId81"/>
    <p:sldId id="674" r:id="rId82"/>
    <p:sldId id="1185" r:id="rId83"/>
    <p:sldId id="2587" r:id="rId84"/>
    <p:sldId id="714" r:id="rId85"/>
    <p:sldId id="2634"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51D1EC-6581-4C78-9DA4-C344F8706828}" v="399" dt="2025-10-08T08:14:48.9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6097" autoAdjust="0"/>
  </p:normalViewPr>
  <p:slideViewPr>
    <p:cSldViewPr snapToGrid="0">
      <p:cViewPr varScale="1">
        <p:scale>
          <a:sx n="70" d="100"/>
          <a:sy n="70" d="100"/>
        </p:scale>
        <p:origin x="215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6/11/relationships/changesInfo" Target="changesInfos/changesInfo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vory, Sue" userId="e1c654fd-05a7-4889-aa3e-52b7b64974fc" providerId="ADAL" clId="{94E6801F-D364-4503-99CD-2C5CD4FCF4E5}"/>
    <pc:docChg chg="undo custSel addSld delSld modSld sldOrd">
      <pc:chgData name="Savory, Sue" userId="e1c654fd-05a7-4889-aa3e-52b7b64974fc" providerId="ADAL" clId="{94E6801F-D364-4503-99CD-2C5CD4FCF4E5}" dt="2025-02-06T06:18:04.683" v="1166" actId="26606"/>
      <pc:docMkLst>
        <pc:docMk/>
      </pc:docMkLst>
      <pc:sldChg chg="addSp delSp modSp mod">
        <pc:chgData name="Savory, Sue" userId="e1c654fd-05a7-4889-aa3e-52b7b64974fc" providerId="ADAL" clId="{94E6801F-D364-4503-99CD-2C5CD4FCF4E5}" dt="2025-02-05T11:20:51.226" v="929" actId="26606"/>
        <pc:sldMkLst>
          <pc:docMk/>
          <pc:sldMk cId="2007059769" sldId="256"/>
        </pc:sldMkLst>
      </pc:sldChg>
      <pc:sldChg chg="modSp mod">
        <pc:chgData name="Savory, Sue" userId="e1c654fd-05a7-4889-aa3e-52b7b64974fc" providerId="ADAL" clId="{94E6801F-D364-4503-99CD-2C5CD4FCF4E5}" dt="2025-02-05T11:11:02.870" v="868" actId="20577"/>
        <pc:sldMkLst>
          <pc:docMk/>
          <pc:sldMk cId="2864002315" sldId="257"/>
        </pc:sldMkLst>
      </pc:sldChg>
      <pc:sldChg chg="delDesignElem">
        <pc:chgData name="Savory, Sue" userId="e1c654fd-05a7-4889-aa3e-52b7b64974fc" providerId="ADAL" clId="{94E6801F-D364-4503-99CD-2C5CD4FCF4E5}" dt="2025-02-05T14:30:21.712" v="933"/>
        <pc:sldMkLst>
          <pc:docMk/>
          <pc:sldMk cId="3482841503" sldId="302"/>
        </pc:sldMkLst>
      </pc:sldChg>
      <pc:sldChg chg="del delDesignElem">
        <pc:chgData name="Savory, Sue" userId="e1c654fd-05a7-4889-aa3e-52b7b64974fc" providerId="ADAL" clId="{94E6801F-D364-4503-99CD-2C5CD4FCF4E5}" dt="2025-02-05T14:30:35.957" v="935" actId="47"/>
        <pc:sldMkLst>
          <pc:docMk/>
          <pc:sldMk cId="3080969897" sldId="305"/>
        </pc:sldMkLst>
      </pc:sldChg>
      <pc:sldChg chg="del">
        <pc:chgData name="Savory, Sue" userId="e1c654fd-05a7-4889-aa3e-52b7b64974fc" providerId="ADAL" clId="{94E6801F-D364-4503-99CD-2C5CD4FCF4E5}" dt="2025-02-05T11:11:28.502" v="870" actId="47"/>
        <pc:sldMkLst>
          <pc:docMk/>
          <pc:sldMk cId="787029152" sldId="613"/>
        </pc:sldMkLst>
      </pc:sldChg>
      <pc:sldChg chg="addSp delSp modSp mod modAnim">
        <pc:chgData name="Savory, Sue" userId="e1c654fd-05a7-4889-aa3e-52b7b64974fc" providerId="ADAL" clId="{94E6801F-D364-4503-99CD-2C5CD4FCF4E5}" dt="2025-02-05T10:59:27.162" v="396" actId="1076"/>
        <pc:sldMkLst>
          <pc:docMk/>
          <pc:sldMk cId="3472729337" sldId="652"/>
        </pc:sldMkLst>
      </pc:sldChg>
      <pc:sldChg chg="addSp delSp modSp mod">
        <pc:chgData name="Savory, Sue" userId="e1c654fd-05a7-4889-aa3e-52b7b64974fc" providerId="ADAL" clId="{94E6801F-D364-4503-99CD-2C5CD4FCF4E5}" dt="2025-02-05T11:20:18.192" v="914" actId="478"/>
        <pc:sldMkLst>
          <pc:docMk/>
          <pc:sldMk cId="1544298657" sldId="660"/>
        </pc:sldMkLst>
      </pc:sldChg>
      <pc:sldChg chg="del">
        <pc:chgData name="Savory, Sue" userId="e1c654fd-05a7-4889-aa3e-52b7b64974fc" providerId="ADAL" clId="{94E6801F-D364-4503-99CD-2C5CD4FCF4E5}" dt="2025-02-05T11:12:38.780" v="871" actId="47"/>
        <pc:sldMkLst>
          <pc:docMk/>
          <pc:sldMk cId="2966437432" sldId="682"/>
        </pc:sldMkLst>
      </pc:sldChg>
      <pc:sldChg chg="del">
        <pc:chgData name="Savory, Sue" userId="e1c654fd-05a7-4889-aa3e-52b7b64974fc" providerId="ADAL" clId="{94E6801F-D364-4503-99CD-2C5CD4FCF4E5}" dt="2025-02-05T11:12:39.587" v="872" actId="47"/>
        <pc:sldMkLst>
          <pc:docMk/>
          <pc:sldMk cId="176766892" sldId="683"/>
        </pc:sldMkLst>
      </pc:sldChg>
      <pc:sldChg chg="delSp del mod">
        <pc:chgData name="Savory, Sue" userId="e1c654fd-05a7-4889-aa3e-52b7b64974fc" providerId="ADAL" clId="{94E6801F-D364-4503-99CD-2C5CD4FCF4E5}" dt="2025-02-05T11:13:25.100" v="877" actId="47"/>
        <pc:sldMkLst>
          <pc:docMk/>
          <pc:sldMk cId="2212018032" sldId="795"/>
        </pc:sldMkLst>
      </pc:sldChg>
      <pc:sldChg chg="del">
        <pc:chgData name="Savory, Sue" userId="e1c654fd-05a7-4889-aa3e-52b7b64974fc" providerId="ADAL" clId="{94E6801F-D364-4503-99CD-2C5CD4FCF4E5}" dt="2025-02-05T10:38:39.511" v="0" actId="47"/>
        <pc:sldMkLst>
          <pc:docMk/>
          <pc:sldMk cId="2101136024" sldId="802"/>
        </pc:sldMkLst>
      </pc:sldChg>
      <pc:sldChg chg="del">
        <pc:chgData name="Savory, Sue" userId="e1c654fd-05a7-4889-aa3e-52b7b64974fc" providerId="ADAL" clId="{94E6801F-D364-4503-99CD-2C5CD4FCF4E5}" dt="2025-02-05T11:10:16.331" v="866" actId="47"/>
        <pc:sldMkLst>
          <pc:docMk/>
          <pc:sldMk cId="3774945506" sldId="806"/>
        </pc:sldMkLst>
      </pc:sldChg>
      <pc:sldChg chg="modSp">
        <pc:chgData name="Savory, Sue" userId="e1c654fd-05a7-4889-aa3e-52b7b64974fc" providerId="ADAL" clId="{94E6801F-D364-4503-99CD-2C5CD4FCF4E5}" dt="2025-02-05T11:17:53.276" v="902"/>
        <pc:sldMkLst>
          <pc:docMk/>
          <pc:sldMk cId="1154986876" sldId="1171"/>
        </pc:sldMkLst>
      </pc:sldChg>
      <pc:sldChg chg="del">
        <pc:chgData name="Savory, Sue" userId="e1c654fd-05a7-4889-aa3e-52b7b64974fc" providerId="ADAL" clId="{94E6801F-D364-4503-99CD-2C5CD4FCF4E5}" dt="2025-02-05T11:11:27.791" v="869" actId="47"/>
        <pc:sldMkLst>
          <pc:docMk/>
          <pc:sldMk cId="2571424859" sldId="1183"/>
        </pc:sldMkLst>
      </pc:sldChg>
      <pc:sldChg chg="addSp delSp modSp mod">
        <pc:chgData name="Savory, Sue" userId="e1c654fd-05a7-4889-aa3e-52b7b64974fc" providerId="ADAL" clId="{94E6801F-D364-4503-99CD-2C5CD4FCF4E5}" dt="2025-02-05T11:16:58.675" v="901"/>
        <pc:sldMkLst>
          <pc:docMk/>
          <pc:sldMk cId="2265533782" sldId="1186"/>
        </pc:sldMkLst>
      </pc:sldChg>
      <pc:sldChg chg="addSp delSp modSp mod">
        <pc:chgData name="Savory, Sue" userId="e1c654fd-05a7-4889-aa3e-52b7b64974fc" providerId="ADAL" clId="{94E6801F-D364-4503-99CD-2C5CD4FCF4E5}" dt="2025-02-05T11:18:59.137" v="908"/>
        <pc:sldMkLst>
          <pc:docMk/>
          <pc:sldMk cId="1484185703" sldId="1203"/>
        </pc:sldMkLst>
      </pc:sldChg>
      <pc:sldChg chg="del">
        <pc:chgData name="Savory, Sue" userId="e1c654fd-05a7-4889-aa3e-52b7b64974fc" providerId="ADAL" clId="{94E6801F-D364-4503-99CD-2C5CD4FCF4E5}" dt="2025-02-05T11:10:57.734" v="867" actId="47"/>
        <pc:sldMkLst>
          <pc:docMk/>
          <pc:sldMk cId="3789203558" sldId="2628"/>
        </pc:sldMkLst>
      </pc:sldChg>
      <pc:sldChg chg="addSp delSp modSp new mod setBg">
        <pc:chgData name="Savory, Sue" userId="e1c654fd-05a7-4889-aa3e-52b7b64974fc" providerId="ADAL" clId="{94E6801F-D364-4503-99CD-2C5CD4FCF4E5}" dt="2025-02-05T10:42:55.977" v="19" actId="26606"/>
        <pc:sldMkLst>
          <pc:docMk/>
          <pc:sldMk cId="299707939" sldId="2629"/>
        </pc:sldMkLst>
      </pc:sldChg>
      <pc:sldChg chg="addSp delSp modSp new mod setBg">
        <pc:chgData name="Savory, Sue" userId="e1c654fd-05a7-4889-aa3e-52b7b64974fc" providerId="ADAL" clId="{94E6801F-D364-4503-99CD-2C5CD4FCF4E5}" dt="2025-02-05T10:55:45.970" v="371" actId="20577"/>
        <pc:sldMkLst>
          <pc:docMk/>
          <pc:sldMk cId="2097109811" sldId="2630"/>
        </pc:sldMkLst>
      </pc:sldChg>
      <pc:sldChg chg="addSp delSp modSp new mod setBg">
        <pc:chgData name="Savory, Sue" userId="e1c654fd-05a7-4889-aa3e-52b7b64974fc" providerId="ADAL" clId="{94E6801F-D364-4503-99CD-2C5CD4FCF4E5}" dt="2025-02-05T10:56:51.238" v="378" actId="478"/>
        <pc:sldMkLst>
          <pc:docMk/>
          <pc:sldMk cId="2208210742" sldId="2631"/>
        </pc:sldMkLst>
      </pc:sldChg>
      <pc:sldChg chg="addSp delSp modSp new mod ord setBg">
        <pc:chgData name="Savory, Sue" userId="e1c654fd-05a7-4889-aa3e-52b7b64974fc" providerId="ADAL" clId="{94E6801F-D364-4503-99CD-2C5CD4FCF4E5}" dt="2025-02-05T11:05:06.241" v="865"/>
        <pc:sldMkLst>
          <pc:docMk/>
          <pc:sldMk cId="2056958163" sldId="2632"/>
        </pc:sldMkLst>
      </pc:sldChg>
      <pc:sldChg chg="new del">
        <pc:chgData name="Savory, Sue" userId="e1c654fd-05a7-4889-aa3e-52b7b64974fc" providerId="ADAL" clId="{94E6801F-D364-4503-99CD-2C5CD4FCF4E5}" dt="2025-02-05T11:13:22.905" v="876" actId="47"/>
        <pc:sldMkLst>
          <pc:docMk/>
          <pc:sldMk cId="2334175294" sldId="2633"/>
        </pc:sldMkLst>
      </pc:sldChg>
      <pc:sldChg chg="addSp delSp modSp new mod setBg">
        <pc:chgData name="Savory, Sue" userId="e1c654fd-05a7-4889-aa3e-52b7b64974fc" providerId="ADAL" clId="{94E6801F-D364-4503-99CD-2C5CD4FCF4E5}" dt="2025-02-05T11:14:08.660" v="897" actId="962"/>
        <pc:sldMkLst>
          <pc:docMk/>
          <pc:sldMk cId="3632303201" sldId="2634"/>
        </pc:sldMkLst>
      </pc:sldChg>
      <pc:sldChg chg="new del">
        <pc:chgData name="Savory, Sue" userId="e1c654fd-05a7-4889-aa3e-52b7b64974fc" providerId="ADAL" clId="{94E6801F-D364-4503-99CD-2C5CD4FCF4E5}" dt="2025-02-05T14:32:56.696" v="936" actId="47"/>
        <pc:sldMkLst>
          <pc:docMk/>
          <pc:sldMk cId="2685705608" sldId="2635"/>
        </pc:sldMkLst>
      </pc:sldChg>
      <pc:sldChg chg="new del">
        <pc:chgData name="Savory, Sue" userId="e1c654fd-05a7-4889-aa3e-52b7b64974fc" providerId="ADAL" clId="{94E6801F-D364-4503-99CD-2C5CD4FCF4E5}" dt="2025-02-05T14:32:59.409" v="937" actId="47"/>
        <pc:sldMkLst>
          <pc:docMk/>
          <pc:sldMk cId="4060387953" sldId="2636"/>
        </pc:sldMkLst>
      </pc:sldChg>
      <pc:sldChg chg="delDesignElem modNotesTx">
        <pc:chgData name="Savory, Sue" userId="e1c654fd-05a7-4889-aa3e-52b7b64974fc" providerId="ADAL" clId="{94E6801F-D364-4503-99CD-2C5CD4FCF4E5}" dt="2025-02-05T14:34:43.903" v="938"/>
        <pc:sldMkLst>
          <pc:docMk/>
          <pc:sldMk cId="938500239" sldId="2638"/>
        </pc:sldMkLst>
      </pc:sldChg>
      <pc:sldChg chg="modNotesTx">
        <pc:chgData name="Savory, Sue" userId="e1c654fd-05a7-4889-aa3e-52b7b64974fc" providerId="ADAL" clId="{94E6801F-D364-4503-99CD-2C5CD4FCF4E5}" dt="2025-02-05T14:36:31.788" v="939"/>
        <pc:sldMkLst>
          <pc:docMk/>
          <pc:sldMk cId="958367400" sldId="2640"/>
        </pc:sldMkLst>
      </pc:sldChg>
      <pc:sldChg chg="addSp delSp modSp new mod setBg">
        <pc:chgData name="Savory, Sue" userId="e1c654fd-05a7-4889-aa3e-52b7b64974fc" providerId="ADAL" clId="{94E6801F-D364-4503-99CD-2C5CD4FCF4E5}" dt="2025-02-06T05:56:32.346" v="969" actId="26606"/>
        <pc:sldMkLst>
          <pc:docMk/>
          <pc:sldMk cId="652620184" sldId="2641"/>
        </pc:sldMkLst>
      </pc:sldChg>
      <pc:sldChg chg="addSp modSp new mod setBg">
        <pc:chgData name="Savory, Sue" userId="e1c654fd-05a7-4889-aa3e-52b7b64974fc" providerId="ADAL" clId="{94E6801F-D364-4503-99CD-2C5CD4FCF4E5}" dt="2025-02-06T06:17:26.861" v="1165" actId="14100"/>
        <pc:sldMkLst>
          <pc:docMk/>
          <pc:sldMk cId="2201827734" sldId="2642"/>
        </pc:sldMkLst>
      </pc:sldChg>
      <pc:sldChg chg="addSp delSp modSp new mod setBg">
        <pc:chgData name="Savory, Sue" userId="e1c654fd-05a7-4889-aa3e-52b7b64974fc" providerId="ADAL" clId="{94E6801F-D364-4503-99CD-2C5CD4FCF4E5}" dt="2025-02-06T06:18:04.683" v="1166" actId="26606"/>
        <pc:sldMkLst>
          <pc:docMk/>
          <pc:sldMk cId="3637205174" sldId="2643"/>
        </pc:sldMkLst>
      </pc:sldChg>
      <pc:sldChg chg="addSp delSp modSp new mod">
        <pc:chgData name="Savory, Sue" userId="e1c654fd-05a7-4889-aa3e-52b7b64974fc" providerId="ADAL" clId="{94E6801F-D364-4503-99CD-2C5CD4FCF4E5}" dt="2025-02-06T06:15:42.890" v="1162" actId="1076"/>
        <pc:sldMkLst>
          <pc:docMk/>
          <pc:sldMk cId="4157696958" sldId="2644"/>
        </pc:sldMkLst>
      </pc:sldChg>
    </pc:docChg>
  </pc:docChgLst>
  <pc:docChgLst>
    <pc:chgData name="Pritchard, Cindy" userId="26239436-f244-48ee-9592-488f7c2a36c4" providerId="ADAL" clId="{2E51D1EC-6581-4C78-9DA4-C344F8706828}"/>
    <pc:docChg chg="undo custSel addSld delSld modSld sldOrd delMainMaster">
      <pc:chgData name="Pritchard, Cindy" userId="26239436-f244-48ee-9592-488f7c2a36c4" providerId="ADAL" clId="{2E51D1EC-6581-4C78-9DA4-C344F8706828}" dt="2025-10-08T08:14:58.079" v="11107" actId="26606"/>
      <pc:docMkLst>
        <pc:docMk/>
      </pc:docMkLst>
      <pc:sldChg chg="addSp delSp modSp mod">
        <pc:chgData name="Pritchard, Cindy" userId="26239436-f244-48ee-9592-488f7c2a36c4" providerId="ADAL" clId="{2E51D1EC-6581-4C78-9DA4-C344F8706828}" dt="2025-10-07T18:07:18.140" v="2100" actId="26606"/>
        <pc:sldMkLst>
          <pc:docMk/>
          <pc:sldMk cId="2007059769" sldId="256"/>
        </pc:sldMkLst>
        <pc:spChg chg="mod">
          <ac:chgData name="Pritchard, Cindy" userId="26239436-f244-48ee-9592-488f7c2a36c4" providerId="ADAL" clId="{2E51D1EC-6581-4C78-9DA4-C344F8706828}" dt="2025-10-07T18:07:18.140" v="2100" actId="26606"/>
          <ac:spMkLst>
            <pc:docMk/>
            <pc:sldMk cId="2007059769" sldId="256"/>
            <ac:spMk id="2" creationId="{6AD385F7-3B23-0F8D-0C11-B03CB6442F3C}"/>
          </ac:spMkLst>
        </pc:spChg>
        <pc:spChg chg="mod">
          <ac:chgData name="Pritchard, Cindy" userId="26239436-f244-48ee-9592-488f7c2a36c4" providerId="ADAL" clId="{2E51D1EC-6581-4C78-9DA4-C344F8706828}" dt="2025-10-07T18:07:18.140" v="2100" actId="26606"/>
          <ac:spMkLst>
            <pc:docMk/>
            <pc:sldMk cId="2007059769" sldId="256"/>
            <ac:spMk id="3" creationId="{4A57A542-4A82-FD3C-7A35-DBA44A97EA6B}"/>
          </ac:spMkLst>
        </pc:spChg>
        <pc:spChg chg="del">
          <ac:chgData name="Pritchard, Cindy" userId="26239436-f244-48ee-9592-488f7c2a36c4" providerId="ADAL" clId="{2E51D1EC-6581-4C78-9DA4-C344F8706828}" dt="2025-10-07T18:07:18.140" v="2100" actId="26606"/>
          <ac:spMkLst>
            <pc:docMk/>
            <pc:sldMk cId="2007059769" sldId="256"/>
            <ac:spMk id="18" creationId="{9180DE06-7362-4888-AADA-7AADD57AC49D}"/>
          </ac:spMkLst>
        </pc:spChg>
        <pc:spChg chg="del">
          <ac:chgData name="Pritchard, Cindy" userId="26239436-f244-48ee-9592-488f7c2a36c4" providerId="ADAL" clId="{2E51D1EC-6581-4C78-9DA4-C344F8706828}" dt="2025-10-07T18:07:18.140" v="2100" actId="26606"/>
          <ac:spMkLst>
            <pc:docMk/>
            <pc:sldMk cId="2007059769" sldId="256"/>
            <ac:spMk id="24" creationId="{04357C93-F0CB-4A1C-8F77-4E9063789819}"/>
          </ac:spMkLst>
        </pc:spChg>
        <pc:spChg chg="add">
          <ac:chgData name="Pritchard, Cindy" userId="26239436-f244-48ee-9592-488f7c2a36c4" providerId="ADAL" clId="{2E51D1EC-6581-4C78-9DA4-C344F8706828}" dt="2025-10-07T18:07:18.140" v="2100" actId="26606"/>
          <ac:spMkLst>
            <pc:docMk/>
            <pc:sldMk cId="2007059769" sldId="256"/>
            <ac:spMk id="29" creationId="{47942995-B07F-4636-9A06-C6A104B260A8}"/>
          </ac:spMkLst>
        </pc:spChg>
        <pc:spChg chg="add">
          <ac:chgData name="Pritchard, Cindy" userId="26239436-f244-48ee-9592-488f7c2a36c4" providerId="ADAL" clId="{2E51D1EC-6581-4C78-9DA4-C344F8706828}" dt="2025-10-07T18:07:18.140" v="2100" actId="26606"/>
          <ac:spMkLst>
            <pc:docMk/>
            <pc:sldMk cId="2007059769" sldId="256"/>
            <ac:spMk id="36" creationId="{B81933D1-5615-42C7-9C0B-4EB7105CCE2D}"/>
          </ac:spMkLst>
        </pc:spChg>
        <pc:spChg chg="add">
          <ac:chgData name="Pritchard, Cindy" userId="26239436-f244-48ee-9592-488f7c2a36c4" providerId="ADAL" clId="{2E51D1EC-6581-4C78-9DA4-C344F8706828}" dt="2025-10-07T18:07:18.140" v="2100" actId="26606"/>
          <ac:spMkLst>
            <pc:docMk/>
            <pc:sldMk cId="2007059769" sldId="256"/>
            <ac:spMk id="38" creationId="{19C9EAEA-39D0-4B0E-A0EB-51E7B26740B1}"/>
          </ac:spMkLst>
        </pc:spChg>
        <pc:grpChg chg="del">
          <ac:chgData name="Pritchard, Cindy" userId="26239436-f244-48ee-9592-488f7c2a36c4" providerId="ADAL" clId="{2E51D1EC-6581-4C78-9DA4-C344F8706828}" dt="2025-10-07T18:07:18.140" v="2100" actId="26606"/>
          <ac:grpSpMkLst>
            <pc:docMk/>
            <pc:sldMk cId="2007059769" sldId="256"/>
            <ac:grpSpMk id="20" creationId="{3AF6A671-C637-4547-85F4-51B6D1881399}"/>
          </ac:grpSpMkLst>
        </pc:grpChg>
        <pc:grpChg chg="add">
          <ac:chgData name="Pritchard, Cindy" userId="26239436-f244-48ee-9592-488f7c2a36c4" providerId="ADAL" clId="{2E51D1EC-6581-4C78-9DA4-C344F8706828}" dt="2025-10-07T18:07:18.140" v="2100" actId="26606"/>
          <ac:grpSpMkLst>
            <pc:docMk/>
            <pc:sldMk cId="2007059769" sldId="256"/>
            <ac:grpSpMk id="31" creationId="{032D8612-31EB-44CF-A1D0-14FD4C705424}"/>
          </ac:grpSpMkLst>
        </pc:grpChg>
        <pc:picChg chg="mod">
          <ac:chgData name="Pritchard, Cindy" userId="26239436-f244-48ee-9592-488f7c2a36c4" providerId="ADAL" clId="{2E51D1EC-6581-4C78-9DA4-C344F8706828}" dt="2025-10-07T18:07:18.140" v="2100" actId="26606"/>
          <ac:picMkLst>
            <pc:docMk/>
            <pc:sldMk cId="2007059769" sldId="256"/>
            <ac:picMk id="5" creationId="{02FE8B3F-CE30-FA6E-568E-582769DCE367}"/>
          </ac:picMkLst>
        </pc:picChg>
      </pc:sldChg>
      <pc:sldChg chg="del">
        <pc:chgData name="Pritchard, Cindy" userId="26239436-f244-48ee-9592-488f7c2a36c4" providerId="ADAL" clId="{2E51D1EC-6581-4C78-9DA4-C344F8706828}" dt="2025-10-07T18:15:11.871" v="2132" actId="2696"/>
        <pc:sldMkLst>
          <pc:docMk/>
          <pc:sldMk cId="2864002315" sldId="257"/>
        </pc:sldMkLst>
      </pc:sldChg>
      <pc:sldChg chg="delSp add del ord setBg delDesignElem">
        <pc:chgData name="Pritchard, Cindy" userId="26239436-f244-48ee-9592-488f7c2a36c4" providerId="ADAL" clId="{2E51D1EC-6581-4C78-9DA4-C344F8706828}" dt="2025-10-08T07:49:17.432" v="11078"/>
        <pc:sldMkLst>
          <pc:docMk/>
          <pc:sldMk cId="3853056545" sldId="258"/>
        </pc:sldMkLst>
        <pc:spChg chg="del">
          <ac:chgData name="Pritchard, Cindy" userId="26239436-f244-48ee-9592-488f7c2a36c4" providerId="ADAL" clId="{2E51D1EC-6581-4C78-9DA4-C344F8706828}" dt="2025-10-08T07:40:26.431" v="10939"/>
          <ac:spMkLst>
            <pc:docMk/>
            <pc:sldMk cId="3853056545" sldId="258"/>
            <ac:spMk id="18" creationId="{1A95671B-3CC6-4792-9114-B74FAEA224E6}"/>
          </ac:spMkLst>
        </pc:spChg>
      </pc:sldChg>
      <pc:sldChg chg="add del ord">
        <pc:chgData name="Pritchard, Cindy" userId="26239436-f244-48ee-9592-488f7c2a36c4" providerId="ADAL" clId="{2E51D1EC-6581-4C78-9DA4-C344F8706828}" dt="2025-10-08T07:41:19.963" v="10946"/>
        <pc:sldMkLst>
          <pc:docMk/>
          <pc:sldMk cId="2162289853" sldId="259"/>
        </pc:sldMkLst>
      </pc:sldChg>
      <pc:sldChg chg="del">
        <pc:chgData name="Pritchard, Cindy" userId="26239436-f244-48ee-9592-488f7c2a36c4" providerId="ADAL" clId="{2E51D1EC-6581-4C78-9DA4-C344F8706828}" dt="2025-10-07T18:02:26.875" v="2084" actId="47"/>
        <pc:sldMkLst>
          <pc:docMk/>
          <pc:sldMk cId="2182434888" sldId="285"/>
        </pc:sldMkLst>
      </pc:sldChg>
      <pc:sldChg chg="del">
        <pc:chgData name="Pritchard, Cindy" userId="26239436-f244-48ee-9592-488f7c2a36c4" providerId="ADAL" clId="{2E51D1EC-6581-4C78-9DA4-C344F8706828}" dt="2025-10-07T18:02:27.912" v="2085" actId="47"/>
        <pc:sldMkLst>
          <pc:docMk/>
          <pc:sldMk cId="2008132753" sldId="286"/>
        </pc:sldMkLst>
      </pc:sldChg>
      <pc:sldChg chg="del">
        <pc:chgData name="Pritchard, Cindy" userId="26239436-f244-48ee-9592-488f7c2a36c4" providerId="ADAL" clId="{2E51D1EC-6581-4C78-9DA4-C344F8706828}" dt="2025-10-07T18:02:29.066" v="2086" actId="47"/>
        <pc:sldMkLst>
          <pc:docMk/>
          <pc:sldMk cId="3002477749" sldId="287"/>
        </pc:sldMkLst>
      </pc:sldChg>
      <pc:sldChg chg="del">
        <pc:chgData name="Pritchard, Cindy" userId="26239436-f244-48ee-9592-488f7c2a36c4" providerId="ADAL" clId="{2E51D1EC-6581-4C78-9DA4-C344F8706828}" dt="2025-10-07T18:02:30.136" v="2087" actId="47"/>
        <pc:sldMkLst>
          <pc:docMk/>
          <pc:sldMk cId="4028291213" sldId="288"/>
        </pc:sldMkLst>
      </pc:sldChg>
      <pc:sldChg chg="del">
        <pc:chgData name="Pritchard, Cindy" userId="26239436-f244-48ee-9592-488f7c2a36c4" providerId="ADAL" clId="{2E51D1EC-6581-4C78-9DA4-C344F8706828}" dt="2025-10-07T18:02:32.364" v="2088" actId="47"/>
        <pc:sldMkLst>
          <pc:docMk/>
          <pc:sldMk cId="591951920" sldId="289"/>
        </pc:sldMkLst>
      </pc:sldChg>
      <pc:sldChg chg="del">
        <pc:chgData name="Pritchard, Cindy" userId="26239436-f244-48ee-9592-488f7c2a36c4" providerId="ADAL" clId="{2E51D1EC-6581-4C78-9DA4-C344F8706828}" dt="2025-10-07T18:02:25.441" v="2083" actId="47"/>
        <pc:sldMkLst>
          <pc:docMk/>
          <pc:sldMk cId="1772095587" sldId="293"/>
        </pc:sldMkLst>
      </pc:sldChg>
      <pc:sldChg chg="modSp add del mod">
        <pc:chgData name="Pritchard, Cindy" userId="26239436-f244-48ee-9592-488f7c2a36c4" providerId="ADAL" clId="{2E51D1EC-6581-4C78-9DA4-C344F8706828}" dt="2025-10-07T18:45:04.454" v="3608" actId="20577"/>
        <pc:sldMkLst>
          <pc:docMk/>
          <pc:sldMk cId="3482841503" sldId="302"/>
        </pc:sldMkLst>
        <pc:spChg chg="mod">
          <ac:chgData name="Pritchard, Cindy" userId="26239436-f244-48ee-9592-488f7c2a36c4" providerId="ADAL" clId="{2E51D1EC-6581-4C78-9DA4-C344F8706828}" dt="2025-10-07T18:45:04.454" v="3608" actId="20577"/>
          <ac:spMkLst>
            <pc:docMk/>
            <pc:sldMk cId="3482841503" sldId="302"/>
            <ac:spMk id="3" creationId="{ABB797B2-AA52-5052-BC77-336F33EA0BCD}"/>
          </ac:spMkLst>
        </pc:spChg>
      </pc:sldChg>
      <pc:sldChg chg="del">
        <pc:chgData name="Pritchard, Cindy" userId="26239436-f244-48ee-9592-488f7c2a36c4" providerId="ADAL" clId="{2E51D1EC-6581-4C78-9DA4-C344F8706828}" dt="2025-10-07T18:14:41.810" v="2126" actId="2696"/>
        <pc:sldMkLst>
          <pc:docMk/>
          <pc:sldMk cId="4099799739" sldId="304"/>
        </pc:sldMkLst>
      </pc:sldChg>
      <pc:sldChg chg="add ord">
        <pc:chgData name="Pritchard, Cindy" userId="26239436-f244-48ee-9592-488f7c2a36c4" providerId="ADAL" clId="{2E51D1EC-6581-4C78-9DA4-C344F8706828}" dt="2025-10-08T07:28:58.148" v="10747"/>
        <pc:sldMkLst>
          <pc:docMk/>
          <pc:sldMk cId="2133623241" sldId="314"/>
        </pc:sldMkLst>
      </pc:sldChg>
      <pc:sldChg chg="delSp add setBg delDesignElem">
        <pc:chgData name="Pritchard, Cindy" userId="26239436-f244-48ee-9592-488f7c2a36c4" providerId="ADAL" clId="{2E51D1EC-6581-4C78-9DA4-C344F8706828}" dt="2025-10-08T07:28:35.681" v="10743"/>
        <pc:sldMkLst>
          <pc:docMk/>
          <pc:sldMk cId="1359045535" sldId="315"/>
        </pc:sldMkLst>
        <pc:spChg chg="del">
          <ac:chgData name="Pritchard, Cindy" userId="26239436-f244-48ee-9592-488f7c2a36c4" providerId="ADAL" clId="{2E51D1EC-6581-4C78-9DA4-C344F8706828}" dt="2025-10-08T07:28:35.681" v="10743"/>
          <ac:spMkLst>
            <pc:docMk/>
            <pc:sldMk cId="1359045535" sldId="315"/>
            <ac:spMk id="10" creationId="{B5416EBC-B41E-4F8A-BE9F-07301B682CBD}"/>
          </ac:spMkLst>
        </pc:spChg>
        <pc:spChg chg="del">
          <ac:chgData name="Pritchard, Cindy" userId="26239436-f244-48ee-9592-488f7c2a36c4" providerId="ADAL" clId="{2E51D1EC-6581-4C78-9DA4-C344F8706828}" dt="2025-10-08T07:28:35.681" v="10743"/>
          <ac:spMkLst>
            <pc:docMk/>
            <pc:sldMk cId="1359045535" sldId="315"/>
            <ac:spMk id="12" creationId="{AFF79527-C7F1-4E06-8126-A8E8C5FEBFCA}"/>
          </ac:spMkLst>
        </pc:spChg>
        <pc:spChg chg="del">
          <ac:chgData name="Pritchard, Cindy" userId="26239436-f244-48ee-9592-488f7c2a36c4" providerId="ADAL" clId="{2E51D1EC-6581-4C78-9DA4-C344F8706828}" dt="2025-10-08T07:28:35.681" v="10743"/>
          <ac:spMkLst>
            <pc:docMk/>
            <pc:sldMk cId="1359045535" sldId="315"/>
            <ac:spMk id="14" creationId="{55986208-8A53-4E92-9197-6B57BCCB2F37}"/>
          </ac:spMkLst>
        </pc:spChg>
      </pc:sldChg>
      <pc:sldChg chg="delSp add setBg delDesignElem">
        <pc:chgData name="Pritchard, Cindy" userId="26239436-f244-48ee-9592-488f7c2a36c4" providerId="ADAL" clId="{2E51D1EC-6581-4C78-9DA4-C344F8706828}" dt="2025-10-08T07:28:35.681" v="10743"/>
        <pc:sldMkLst>
          <pc:docMk/>
          <pc:sldMk cId="1296907420" sldId="326"/>
        </pc:sldMkLst>
        <pc:spChg chg="del">
          <ac:chgData name="Pritchard, Cindy" userId="26239436-f244-48ee-9592-488f7c2a36c4" providerId="ADAL" clId="{2E51D1EC-6581-4C78-9DA4-C344F8706828}" dt="2025-10-08T07:28:35.681" v="10743"/>
          <ac:spMkLst>
            <pc:docMk/>
            <pc:sldMk cId="1296907420" sldId="326"/>
            <ac:spMk id="10" creationId="{AFF8D2E5-2C4E-47B1-930B-6C82B7C31331}"/>
          </ac:spMkLst>
        </pc:spChg>
        <pc:spChg chg="del">
          <ac:chgData name="Pritchard, Cindy" userId="26239436-f244-48ee-9592-488f7c2a36c4" providerId="ADAL" clId="{2E51D1EC-6581-4C78-9DA4-C344F8706828}" dt="2025-10-08T07:28:35.681" v="10743"/>
          <ac:spMkLst>
            <pc:docMk/>
            <pc:sldMk cId="1296907420" sldId="326"/>
            <ac:spMk id="12" creationId="{801E4ADA-0EA9-4930-846E-3C11E8BED6DD}"/>
          </ac:spMkLst>
        </pc:spChg>
        <pc:spChg chg="del">
          <ac:chgData name="Pritchard, Cindy" userId="26239436-f244-48ee-9592-488f7c2a36c4" providerId="ADAL" clId="{2E51D1EC-6581-4C78-9DA4-C344F8706828}" dt="2025-10-08T07:28:35.681" v="10743"/>
          <ac:spMkLst>
            <pc:docMk/>
            <pc:sldMk cId="1296907420" sldId="326"/>
            <ac:spMk id="14" creationId="{FB92FFCE-0C90-454E-AA25-D4EE9A6C39C5}"/>
          </ac:spMkLst>
        </pc:spChg>
      </pc:sldChg>
      <pc:sldChg chg="delSp add setBg delDesignElem">
        <pc:chgData name="Pritchard, Cindy" userId="26239436-f244-48ee-9592-488f7c2a36c4" providerId="ADAL" clId="{2E51D1EC-6581-4C78-9DA4-C344F8706828}" dt="2025-10-08T07:28:35.681" v="10743"/>
        <pc:sldMkLst>
          <pc:docMk/>
          <pc:sldMk cId="1447549552" sldId="337"/>
        </pc:sldMkLst>
        <pc:spChg chg="del">
          <ac:chgData name="Pritchard, Cindy" userId="26239436-f244-48ee-9592-488f7c2a36c4" providerId="ADAL" clId="{2E51D1EC-6581-4C78-9DA4-C344F8706828}" dt="2025-10-08T07:28:35.681" v="10743"/>
          <ac:spMkLst>
            <pc:docMk/>
            <pc:sldMk cId="1447549552" sldId="337"/>
            <ac:spMk id="10" creationId="{7301F447-EEF7-48F5-AF73-7566EE7F64AD}"/>
          </ac:spMkLst>
        </pc:spChg>
        <pc:spChg chg="del">
          <ac:chgData name="Pritchard, Cindy" userId="26239436-f244-48ee-9592-488f7c2a36c4" providerId="ADAL" clId="{2E51D1EC-6581-4C78-9DA4-C344F8706828}" dt="2025-10-08T07:28:35.681" v="10743"/>
          <ac:spMkLst>
            <pc:docMk/>
            <pc:sldMk cId="1447549552" sldId="337"/>
            <ac:spMk id="12" creationId="{F7117410-A2A4-4085-9ADC-46744551DBDE}"/>
          </ac:spMkLst>
        </pc:spChg>
        <pc:spChg chg="del">
          <ac:chgData name="Pritchard, Cindy" userId="26239436-f244-48ee-9592-488f7c2a36c4" providerId="ADAL" clId="{2E51D1EC-6581-4C78-9DA4-C344F8706828}" dt="2025-10-08T07:28:35.681" v="10743"/>
          <ac:spMkLst>
            <pc:docMk/>
            <pc:sldMk cId="1447549552" sldId="337"/>
            <ac:spMk id="14" creationId="{99F74EB5-E547-4FB4-95F5-BCC788F3C4A0}"/>
          </ac:spMkLst>
        </pc:spChg>
      </pc:sldChg>
      <pc:sldChg chg="delSp add del setBg delDesignElem">
        <pc:chgData name="Pritchard, Cindy" userId="26239436-f244-48ee-9592-488f7c2a36c4" providerId="ADAL" clId="{2E51D1EC-6581-4C78-9DA4-C344F8706828}" dt="2025-10-08T07:31:23.368" v="10748" actId="2696"/>
        <pc:sldMkLst>
          <pc:docMk/>
          <pc:sldMk cId="2361835402" sldId="338"/>
        </pc:sldMkLst>
        <pc:spChg chg="del">
          <ac:chgData name="Pritchard, Cindy" userId="26239436-f244-48ee-9592-488f7c2a36c4" providerId="ADAL" clId="{2E51D1EC-6581-4C78-9DA4-C344F8706828}" dt="2025-10-08T07:28:35.681" v="10743"/>
          <ac:spMkLst>
            <pc:docMk/>
            <pc:sldMk cId="2361835402" sldId="338"/>
            <ac:spMk id="10" creationId="{5ACC6BB2-28F8-4405-829D-0562733BEE7A}"/>
          </ac:spMkLst>
        </pc:spChg>
        <pc:spChg chg="del">
          <ac:chgData name="Pritchard, Cindy" userId="26239436-f244-48ee-9592-488f7c2a36c4" providerId="ADAL" clId="{2E51D1EC-6581-4C78-9DA4-C344F8706828}" dt="2025-10-08T07:28:35.681" v="10743"/>
          <ac:spMkLst>
            <pc:docMk/>
            <pc:sldMk cId="2361835402" sldId="338"/>
            <ac:spMk id="12" creationId="{5C2E53F0-AD54-4A55-99A0-EC896CE3C233}"/>
          </ac:spMkLst>
        </pc:spChg>
        <pc:spChg chg="del">
          <ac:chgData name="Pritchard, Cindy" userId="26239436-f244-48ee-9592-488f7c2a36c4" providerId="ADAL" clId="{2E51D1EC-6581-4C78-9DA4-C344F8706828}" dt="2025-10-08T07:28:35.681" v="10743"/>
          <ac:spMkLst>
            <pc:docMk/>
            <pc:sldMk cId="2361835402" sldId="338"/>
            <ac:spMk id="14" creationId="{D15F19F8-85EE-477A-ACBA-4B6D069780E5}"/>
          </ac:spMkLst>
        </pc:spChg>
        <pc:spChg chg="del">
          <ac:chgData name="Pritchard, Cindy" userId="26239436-f244-48ee-9592-488f7c2a36c4" providerId="ADAL" clId="{2E51D1EC-6581-4C78-9DA4-C344F8706828}" dt="2025-10-08T07:28:35.681" v="10743"/>
          <ac:spMkLst>
            <pc:docMk/>
            <pc:sldMk cId="2361835402" sldId="338"/>
            <ac:spMk id="16" creationId="{92C3387C-D24F-4737-8A37-1DC5CFF09CFA}"/>
          </ac:spMkLst>
        </pc:spChg>
      </pc:sldChg>
      <pc:sldChg chg="delSp add setBg delDesignElem">
        <pc:chgData name="Pritchard, Cindy" userId="26239436-f244-48ee-9592-488f7c2a36c4" providerId="ADAL" clId="{2E51D1EC-6581-4C78-9DA4-C344F8706828}" dt="2025-10-08T07:28:35.681" v="10743"/>
        <pc:sldMkLst>
          <pc:docMk/>
          <pc:sldMk cId="2520463247" sldId="339"/>
        </pc:sldMkLst>
        <pc:spChg chg="del">
          <ac:chgData name="Pritchard, Cindy" userId="26239436-f244-48ee-9592-488f7c2a36c4" providerId="ADAL" clId="{2E51D1EC-6581-4C78-9DA4-C344F8706828}" dt="2025-10-08T07:28:35.681" v="10743"/>
          <ac:spMkLst>
            <pc:docMk/>
            <pc:sldMk cId="2520463247" sldId="339"/>
            <ac:spMk id="10" creationId="{7301F447-EEF7-48F5-AF73-7566EE7F64AD}"/>
          </ac:spMkLst>
        </pc:spChg>
        <pc:spChg chg="del">
          <ac:chgData name="Pritchard, Cindy" userId="26239436-f244-48ee-9592-488f7c2a36c4" providerId="ADAL" clId="{2E51D1EC-6581-4C78-9DA4-C344F8706828}" dt="2025-10-08T07:28:35.681" v="10743"/>
          <ac:spMkLst>
            <pc:docMk/>
            <pc:sldMk cId="2520463247" sldId="339"/>
            <ac:spMk id="12" creationId="{F7117410-A2A4-4085-9ADC-46744551DBDE}"/>
          </ac:spMkLst>
        </pc:spChg>
        <pc:spChg chg="del">
          <ac:chgData name="Pritchard, Cindy" userId="26239436-f244-48ee-9592-488f7c2a36c4" providerId="ADAL" clId="{2E51D1EC-6581-4C78-9DA4-C344F8706828}" dt="2025-10-08T07:28:35.681" v="10743"/>
          <ac:spMkLst>
            <pc:docMk/>
            <pc:sldMk cId="2520463247" sldId="339"/>
            <ac:spMk id="14" creationId="{99F74EB5-E547-4FB4-95F5-BCC788F3C4A0}"/>
          </ac:spMkLst>
        </pc:spChg>
      </pc:sldChg>
      <pc:sldChg chg="delSp add setBg delDesignElem">
        <pc:chgData name="Pritchard, Cindy" userId="26239436-f244-48ee-9592-488f7c2a36c4" providerId="ADAL" clId="{2E51D1EC-6581-4C78-9DA4-C344F8706828}" dt="2025-10-08T07:28:35.681" v="10743"/>
        <pc:sldMkLst>
          <pc:docMk/>
          <pc:sldMk cId="2300019093" sldId="341"/>
        </pc:sldMkLst>
        <pc:spChg chg="del">
          <ac:chgData name="Pritchard, Cindy" userId="26239436-f244-48ee-9592-488f7c2a36c4" providerId="ADAL" clId="{2E51D1EC-6581-4C78-9DA4-C344F8706828}" dt="2025-10-08T07:28:35.681" v="10743"/>
          <ac:spMkLst>
            <pc:docMk/>
            <pc:sldMk cId="2300019093" sldId="341"/>
            <ac:spMk id="12" creationId="{562DFC44-A40C-4573-9230-B3EDB3EC8EEB}"/>
          </ac:spMkLst>
        </pc:spChg>
        <pc:spChg chg="del">
          <ac:chgData name="Pritchard, Cindy" userId="26239436-f244-48ee-9592-488f7c2a36c4" providerId="ADAL" clId="{2E51D1EC-6581-4C78-9DA4-C344F8706828}" dt="2025-10-08T07:28:35.681" v="10743"/>
          <ac:spMkLst>
            <pc:docMk/>
            <pc:sldMk cId="2300019093" sldId="341"/>
            <ac:spMk id="13" creationId="{6D1A2CED-DA9B-4CCF-8215-CFC65FE71603}"/>
          </ac:spMkLst>
        </pc:spChg>
        <pc:spChg chg="del">
          <ac:chgData name="Pritchard, Cindy" userId="26239436-f244-48ee-9592-488f7c2a36c4" providerId="ADAL" clId="{2E51D1EC-6581-4C78-9DA4-C344F8706828}" dt="2025-10-08T07:28:35.681" v="10743"/>
          <ac:spMkLst>
            <pc:docMk/>
            <pc:sldMk cId="2300019093" sldId="341"/>
            <ac:spMk id="14" creationId="{15589D35-CF9F-4DE9-A792-8571A09E9BC9}"/>
          </ac:spMkLst>
        </pc:spChg>
      </pc:sldChg>
      <pc:sldChg chg="delSp add del ord setBg delDesignElem">
        <pc:chgData name="Pritchard, Cindy" userId="26239436-f244-48ee-9592-488f7c2a36c4" providerId="ADAL" clId="{2E51D1EC-6581-4C78-9DA4-C344F8706828}" dt="2025-10-08T07:41:39.266" v="10957"/>
        <pc:sldMkLst>
          <pc:docMk/>
          <pc:sldMk cId="4288177365" sldId="419"/>
        </pc:sldMkLst>
        <pc:spChg chg="del">
          <ac:chgData name="Pritchard, Cindy" userId="26239436-f244-48ee-9592-488f7c2a36c4" providerId="ADAL" clId="{2E51D1EC-6581-4C78-9DA4-C344F8706828}" dt="2025-10-08T07:37:28.868" v="10925"/>
          <ac:spMkLst>
            <pc:docMk/>
            <pc:sldMk cId="4288177365" sldId="419"/>
            <ac:spMk id="12" creationId="{562DFC44-A40C-4573-9230-B3EDB3EC8EEB}"/>
          </ac:spMkLst>
        </pc:spChg>
        <pc:spChg chg="del">
          <ac:chgData name="Pritchard, Cindy" userId="26239436-f244-48ee-9592-488f7c2a36c4" providerId="ADAL" clId="{2E51D1EC-6581-4C78-9DA4-C344F8706828}" dt="2025-10-08T07:37:28.868" v="10925"/>
          <ac:spMkLst>
            <pc:docMk/>
            <pc:sldMk cId="4288177365" sldId="419"/>
            <ac:spMk id="13" creationId="{6D1A2CED-DA9B-4CCF-8215-CFC65FE71603}"/>
          </ac:spMkLst>
        </pc:spChg>
        <pc:spChg chg="del">
          <ac:chgData name="Pritchard, Cindy" userId="26239436-f244-48ee-9592-488f7c2a36c4" providerId="ADAL" clId="{2E51D1EC-6581-4C78-9DA4-C344F8706828}" dt="2025-10-08T07:37:28.868" v="10925"/>
          <ac:spMkLst>
            <pc:docMk/>
            <pc:sldMk cId="4288177365" sldId="419"/>
            <ac:spMk id="14" creationId="{15589D35-CF9F-4DE9-A792-8571A09E9BC9}"/>
          </ac:spMkLst>
        </pc:spChg>
      </pc:sldChg>
      <pc:sldChg chg="add del ord">
        <pc:chgData name="Pritchard, Cindy" userId="26239436-f244-48ee-9592-488f7c2a36c4" providerId="ADAL" clId="{2E51D1EC-6581-4C78-9DA4-C344F8706828}" dt="2025-10-08T07:41:31.352" v="10955"/>
        <pc:sldMkLst>
          <pc:docMk/>
          <pc:sldMk cId="3764587841" sldId="440"/>
        </pc:sldMkLst>
      </pc:sldChg>
      <pc:sldChg chg="del">
        <pc:chgData name="Pritchard, Cindy" userId="26239436-f244-48ee-9592-488f7c2a36c4" providerId="ADAL" clId="{2E51D1EC-6581-4C78-9DA4-C344F8706828}" dt="2025-10-07T18:15:25.821" v="2135" actId="2696"/>
        <pc:sldMkLst>
          <pc:docMk/>
          <pc:sldMk cId="2566912588" sldId="555"/>
        </pc:sldMkLst>
      </pc:sldChg>
      <pc:sldChg chg="del">
        <pc:chgData name="Pritchard, Cindy" userId="26239436-f244-48ee-9592-488f7c2a36c4" providerId="ADAL" clId="{2E51D1EC-6581-4C78-9DA4-C344F8706828}" dt="2025-10-07T18:15:25.821" v="2135" actId="2696"/>
        <pc:sldMkLst>
          <pc:docMk/>
          <pc:sldMk cId="1862186659" sldId="556"/>
        </pc:sldMkLst>
      </pc:sldChg>
      <pc:sldChg chg="del">
        <pc:chgData name="Pritchard, Cindy" userId="26239436-f244-48ee-9592-488f7c2a36c4" providerId="ADAL" clId="{2E51D1EC-6581-4C78-9DA4-C344F8706828}" dt="2025-10-07T18:15:25.821" v="2135" actId="2696"/>
        <pc:sldMkLst>
          <pc:docMk/>
          <pc:sldMk cId="3413409954" sldId="557"/>
        </pc:sldMkLst>
      </pc:sldChg>
      <pc:sldChg chg="del">
        <pc:chgData name="Pritchard, Cindy" userId="26239436-f244-48ee-9592-488f7c2a36c4" providerId="ADAL" clId="{2E51D1EC-6581-4C78-9DA4-C344F8706828}" dt="2025-10-07T18:15:25.821" v="2135" actId="2696"/>
        <pc:sldMkLst>
          <pc:docMk/>
          <pc:sldMk cId="1637079053" sldId="558"/>
        </pc:sldMkLst>
      </pc:sldChg>
      <pc:sldChg chg="del">
        <pc:chgData name="Pritchard, Cindy" userId="26239436-f244-48ee-9592-488f7c2a36c4" providerId="ADAL" clId="{2E51D1EC-6581-4C78-9DA4-C344F8706828}" dt="2025-10-07T18:15:35.782" v="2136" actId="2696"/>
        <pc:sldMkLst>
          <pc:docMk/>
          <pc:sldMk cId="636501875" sldId="559"/>
        </pc:sldMkLst>
      </pc:sldChg>
      <pc:sldChg chg="del">
        <pc:chgData name="Pritchard, Cindy" userId="26239436-f244-48ee-9592-488f7c2a36c4" providerId="ADAL" clId="{2E51D1EC-6581-4C78-9DA4-C344F8706828}" dt="2025-10-07T18:15:35.782" v="2136" actId="2696"/>
        <pc:sldMkLst>
          <pc:docMk/>
          <pc:sldMk cId="2888064761" sldId="560"/>
        </pc:sldMkLst>
      </pc:sldChg>
      <pc:sldChg chg="modSp mod ord">
        <pc:chgData name="Pritchard, Cindy" userId="26239436-f244-48ee-9592-488f7c2a36c4" providerId="ADAL" clId="{2E51D1EC-6581-4C78-9DA4-C344F8706828}" dt="2025-10-08T06:45:56.861" v="9360" actId="20577"/>
        <pc:sldMkLst>
          <pc:docMk/>
          <pc:sldMk cId="650334004" sldId="588"/>
        </pc:sldMkLst>
        <pc:spChg chg="mod">
          <ac:chgData name="Pritchard, Cindy" userId="26239436-f244-48ee-9592-488f7c2a36c4" providerId="ADAL" clId="{2E51D1EC-6581-4C78-9DA4-C344F8706828}" dt="2025-10-08T06:45:56.861" v="9360" actId="20577"/>
          <ac:spMkLst>
            <pc:docMk/>
            <pc:sldMk cId="650334004" sldId="588"/>
            <ac:spMk id="3" creationId="{00000000-0000-0000-0000-000000000000}"/>
          </ac:spMkLst>
        </pc:spChg>
      </pc:sldChg>
      <pc:sldChg chg="del">
        <pc:chgData name="Pritchard, Cindy" userId="26239436-f244-48ee-9592-488f7c2a36c4" providerId="ADAL" clId="{2E51D1EC-6581-4C78-9DA4-C344F8706828}" dt="2025-10-07T18:15:47.198" v="2139" actId="2696"/>
        <pc:sldMkLst>
          <pc:docMk/>
          <pc:sldMk cId="2840093351" sldId="601"/>
        </pc:sldMkLst>
      </pc:sldChg>
      <pc:sldChg chg="modSp mod ord modNotesTx">
        <pc:chgData name="Pritchard, Cindy" userId="26239436-f244-48ee-9592-488f7c2a36c4" providerId="ADAL" clId="{2E51D1EC-6581-4C78-9DA4-C344F8706828}" dt="2025-10-08T08:07:29.378" v="11082" actId="313"/>
        <pc:sldMkLst>
          <pc:docMk/>
          <pc:sldMk cId="2885819846" sldId="609"/>
        </pc:sldMkLst>
        <pc:spChg chg="mod">
          <ac:chgData name="Pritchard, Cindy" userId="26239436-f244-48ee-9592-488f7c2a36c4" providerId="ADAL" clId="{2E51D1EC-6581-4C78-9DA4-C344F8706828}" dt="2025-10-07T17:39:29.255" v="1424" actId="403"/>
          <ac:spMkLst>
            <pc:docMk/>
            <pc:sldMk cId="2885819846" sldId="609"/>
            <ac:spMk id="4" creationId="{0657FE1E-8973-4F6C-966F-98336BAC23D8}"/>
          </ac:spMkLst>
        </pc:spChg>
        <pc:picChg chg="mod">
          <ac:chgData name="Pritchard, Cindy" userId="26239436-f244-48ee-9592-488f7c2a36c4" providerId="ADAL" clId="{2E51D1EC-6581-4C78-9DA4-C344F8706828}" dt="2025-10-07T17:39:25.266" v="1422" actId="1076"/>
          <ac:picMkLst>
            <pc:docMk/>
            <pc:sldMk cId="2885819846" sldId="609"/>
            <ac:picMk id="5" creationId="{D4D6CAA0-7694-1848-DF2F-CD611C9E0C6D}"/>
          </ac:picMkLst>
        </pc:picChg>
      </pc:sldChg>
      <pc:sldChg chg="modSp mod ord modNotesTx">
        <pc:chgData name="Pritchard, Cindy" userId="26239436-f244-48ee-9592-488f7c2a36c4" providerId="ADAL" clId="{2E51D1EC-6581-4C78-9DA4-C344F8706828}" dt="2025-10-08T08:07:32.397" v="11083" actId="313"/>
        <pc:sldMkLst>
          <pc:docMk/>
          <pc:sldMk cId="75882553" sldId="610"/>
        </pc:sldMkLst>
        <pc:spChg chg="mod">
          <ac:chgData name="Pritchard, Cindy" userId="26239436-f244-48ee-9592-488f7c2a36c4" providerId="ADAL" clId="{2E51D1EC-6581-4C78-9DA4-C344F8706828}" dt="2025-10-07T18:36:44.078" v="3037" actId="6549"/>
          <ac:spMkLst>
            <pc:docMk/>
            <pc:sldMk cId="75882553" sldId="610"/>
            <ac:spMk id="2" creationId="{00000000-0000-0000-0000-000000000000}"/>
          </ac:spMkLst>
        </pc:spChg>
        <pc:spChg chg="mod">
          <ac:chgData name="Pritchard, Cindy" userId="26239436-f244-48ee-9592-488f7c2a36c4" providerId="ADAL" clId="{2E51D1EC-6581-4C78-9DA4-C344F8706828}" dt="2025-10-08T06:44:42.766" v="9095" actId="20577"/>
          <ac:spMkLst>
            <pc:docMk/>
            <pc:sldMk cId="75882553" sldId="610"/>
            <ac:spMk id="3" creationId="{00000000-0000-0000-0000-000000000000}"/>
          </ac:spMkLst>
        </pc:spChg>
        <pc:picChg chg="mod modCrop">
          <ac:chgData name="Pritchard, Cindy" userId="26239436-f244-48ee-9592-488f7c2a36c4" providerId="ADAL" clId="{2E51D1EC-6581-4C78-9DA4-C344F8706828}" dt="2025-10-07T18:38:56.926" v="3190" actId="14100"/>
          <ac:picMkLst>
            <pc:docMk/>
            <pc:sldMk cId="75882553" sldId="610"/>
            <ac:picMk id="5" creationId="{2C9D8C1D-16CE-03E6-956C-77AF843F5FAD}"/>
          </ac:picMkLst>
        </pc:picChg>
      </pc:sldChg>
      <pc:sldChg chg="modSp mod ord modNotesTx">
        <pc:chgData name="Pritchard, Cindy" userId="26239436-f244-48ee-9592-488f7c2a36c4" providerId="ADAL" clId="{2E51D1EC-6581-4C78-9DA4-C344F8706828}" dt="2025-10-08T06:34:10.366" v="7705" actId="20577"/>
        <pc:sldMkLst>
          <pc:docMk/>
          <pc:sldMk cId="2645605913" sldId="611"/>
        </pc:sldMkLst>
        <pc:spChg chg="mod">
          <ac:chgData name="Pritchard, Cindy" userId="26239436-f244-48ee-9592-488f7c2a36c4" providerId="ADAL" clId="{2E51D1EC-6581-4C78-9DA4-C344F8706828}" dt="2025-10-07T18:11:40.315" v="2115" actId="6549"/>
          <ac:spMkLst>
            <pc:docMk/>
            <pc:sldMk cId="2645605913" sldId="611"/>
            <ac:spMk id="3" creationId="{00000000-0000-0000-0000-000000000000}"/>
          </ac:spMkLst>
        </pc:spChg>
      </pc:sldChg>
      <pc:sldChg chg="ord">
        <pc:chgData name="Pritchard, Cindy" userId="26239436-f244-48ee-9592-488f7c2a36c4" providerId="ADAL" clId="{2E51D1EC-6581-4C78-9DA4-C344F8706828}" dt="2025-10-08T07:49:05.079" v="11072"/>
        <pc:sldMkLst>
          <pc:docMk/>
          <pc:sldMk cId="2541817191" sldId="612"/>
        </pc:sldMkLst>
      </pc:sldChg>
      <pc:sldChg chg="delSp add del setBg delDesignElem">
        <pc:chgData name="Pritchard, Cindy" userId="26239436-f244-48ee-9592-488f7c2a36c4" providerId="ADAL" clId="{2E51D1EC-6581-4C78-9DA4-C344F8706828}" dt="2025-10-08T07:41:21.543" v="10953"/>
        <pc:sldMkLst>
          <pc:docMk/>
          <pc:sldMk cId="2442000737" sldId="623"/>
        </pc:sldMkLst>
        <pc:cxnChg chg="del">
          <ac:chgData name="Pritchard, Cindy" userId="26239436-f244-48ee-9592-488f7c2a36c4" providerId="ADAL" clId="{2E51D1EC-6581-4C78-9DA4-C344F8706828}" dt="2025-10-08T07:41:21.543" v="10953"/>
          <ac:cxnSpMkLst>
            <pc:docMk/>
            <pc:sldMk cId="2442000737" sldId="623"/>
            <ac:cxnSpMk id="11" creationId="{A7F400EE-A8A5-48AF-B4D6-291B52C6F0B0}"/>
          </ac:cxnSpMkLst>
        </pc:cxnChg>
      </pc:sldChg>
      <pc:sldChg chg="addSp delSp modSp add del mod setBg delDesignElem">
        <pc:chgData name="Pritchard, Cindy" userId="26239436-f244-48ee-9592-488f7c2a36c4" providerId="ADAL" clId="{2E51D1EC-6581-4C78-9DA4-C344F8706828}" dt="2025-10-08T07:41:55.511" v="10958" actId="26606"/>
        <pc:sldMkLst>
          <pc:docMk/>
          <pc:sldMk cId="90970804" sldId="626"/>
        </pc:sldMkLst>
        <pc:spChg chg="mod">
          <ac:chgData name="Pritchard, Cindy" userId="26239436-f244-48ee-9592-488f7c2a36c4" providerId="ADAL" clId="{2E51D1EC-6581-4C78-9DA4-C344F8706828}" dt="2025-10-08T07:41:55.511" v="10958" actId="26606"/>
          <ac:spMkLst>
            <pc:docMk/>
            <pc:sldMk cId="90970804" sldId="626"/>
            <ac:spMk id="2" creationId="{00000000-0000-0000-0000-000000000000}"/>
          </ac:spMkLst>
        </pc:spChg>
        <pc:spChg chg="mod">
          <ac:chgData name="Pritchard, Cindy" userId="26239436-f244-48ee-9592-488f7c2a36c4" providerId="ADAL" clId="{2E51D1EC-6581-4C78-9DA4-C344F8706828}" dt="2025-10-08T07:41:55.511" v="10958" actId="26606"/>
          <ac:spMkLst>
            <pc:docMk/>
            <pc:sldMk cId="90970804" sldId="626"/>
            <ac:spMk id="3" creationId="{00000000-0000-0000-0000-000000000000}"/>
          </ac:spMkLst>
        </pc:spChg>
        <pc:spChg chg="add">
          <ac:chgData name="Pritchard, Cindy" userId="26239436-f244-48ee-9592-488f7c2a36c4" providerId="ADAL" clId="{2E51D1EC-6581-4C78-9DA4-C344F8706828}" dt="2025-10-08T07:41:55.511" v="10958" actId="26606"/>
          <ac:spMkLst>
            <pc:docMk/>
            <pc:sldMk cId="90970804" sldId="626"/>
            <ac:spMk id="7" creationId="{04812C46-200A-4DEB-A05E-3ED6C68C2387}"/>
          </ac:spMkLst>
        </pc:spChg>
        <pc:spChg chg="add">
          <ac:chgData name="Pritchard, Cindy" userId="26239436-f244-48ee-9592-488f7c2a36c4" providerId="ADAL" clId="{2E51D1EC-6581-4C78-9DA4-C344F8706828}" dt="2025-10-08T07:41:55.511" v="10958" actId="26606"/>
          <ac:spMkLst>
            <pc:docMk/>
            <pc:sldMk cId="90970804" sldId="626"/>
            <ac:spMk id="8" creationId="{D1EA859B-E555-4109-94F3-6700E046E008}"/>
          </ac:spMkLst>
        </pc:spChg>
        <pc:spChg chg="del">
          <ac:chgData name="Pritchard, Cindy" userId="26239436-f244-48ee-9592-488f7c2a36c4" providerId="ADAL" clId="{2E51D1EC-6581-4C78-9DA4-C344F8706828}" dt="2025-10-08T07:41:21.543" v="10953"/>
          <ac:spMkLst>
            <pc:docMk/>
            <pc:sldMk cId="90970804" sldId="626"/>
            <ac:spMk id="10" creationId="{04812C46-200A-4DEB-A05E-3ED6C68C2387}"/>
          </ac:spMkLst>
        </pc:spChg>
        <pc:spChg chg="del">
          <ac:chgData name="Pritchard, Cindy" userId="26239436-f244-48ee-9592-488f7c2a36c4" providerId="ADAL" clId="{2E51D1EC-6581-4C78-9DA4-C344F8706828}" dt="2025-10-08T07:41:21.543" v="10953"/>
          <ac:spMkLst>
            <pc:docMk/>
            <pc:sldMk cId="90970804" sldId="626"/>
            <ac:spMk id="12" creationId="{D1EA859B-E555-4109-94F3-6700E046E008}"/>
          </ac:spMkLst>
        </pc:spChg>
        <pc:picChg chg="mod">
          <ac:chgData name="Pritchard, Cindy" userId="26239436-f244-48ee-9592-488f7c2a36c4" providerId="ADAL" clId="{2E51D1EC-6581-4C78-9DA4-C344F8706828}" dt="2025-10-08T07:41:55.511" v="10958" actId="26606"/>
          <ac:picMkLst>
            <pc:docMk/>
            <pc:sldMk cId="90970804" sldId="626"/>
            <ac:picMk id="5" creationId="{3398F681-125F-E590-CAA3-77760BFC2F59}"/>
          </ac:picMkLst>
        </pc:picChg>
      </pc:sldChg>
      <pc:sldChg chg="delSp add del setBg delDesignElem">
        <pc:chgData name="Pritchard, Cindy" userId="26239436-f244-48ee-9592-488f7c2a36c4" providerId="ADAL" clId="{2E51D1EC-6581-4C78-9DA4-C344F8706828}" dt="2025-10-08T07:41:21.543" v="10953"/>
        <pc:sldMkLst>
          <pc:docMk/>
          <pc:sldMk cId="691381118" sldId="627"/>
        </pc:sldMkLst>
        <pc:spChg chg="del">
          <ac:chgData name="Pritchard, Cindy" userId="26239436-f244-48ee-9592-488f7c2a36c4" providerId="ADAL" clId="{2E51D1EC-6581-4C78-9DA4-C344F8706828}" dt="2025-10-08T07:41:21.543" v="10953"/>
          <ac:spMkLst>
            <pc:docMk/>
            <pc:sldMk cId="691381118" sldId="627"/>
            <ac:spMk id="11" creationId="{F13C74B1-5B17-4795-BED0-7140497B445A}"/>
          </ac:spMkLst>
        </pc:spChg>
        <pc:spChg chg="del">
          <ac:chgData name="Pritchard, Cindy" userId="26239436-f244-48ee-9592-488f7c2a36c4" providerId="ADAL" clId="{2E51D1EC-6581-4C78-9DA4-C344F8706828}" dt="2025-10-08T07:41:21.543" v="10953"/>
          <ac:spMkLst>
            <pc:docMk/>
            <pc:sldMk cId="691381118" sldId="627"/>
            <ac:spMk id="13" creationId="{D4974D33-8DC5-464E-8C6D-BE58F0669C17}"/>
          </ac:spMkLst>
        </pc:spChg>
      </pc:sldChg>
      <pc:sldChg chg="del">
        <pc:chgData name="Pritchard, Cindy" userId="26239436-f244-48ee-9592-488f7c2a36c4" providerId="ADAL" clId="{2E51D1EC-6581-4C78-9DA4-C344F8706828}" dt="2025-10-07T18:15:21.989" v="2134" actId="2696"/>
        <pc:sldMkLst>
          <pc:docMk/>
          <pc:sldMk cId="2829913429" sldId="631"/>
        </pc:sldMkLst>
      </pc:sldChg>
      <pc:sldChg chg="delSp add del setBg delDesignElem">
        <pc:chgData name="Pritchard, Cindy" userId="26239436-f244-48ee-9592-488f7c2a36c4" providerId="ADAL" clId="{2E51D1EC-6581-4C78-9DA4-C344F8706828}" dt="2025-10-08T07:10:16.538" v="10176" actId="2696"/>
        <pc:sldMkLst>
          <pc:docMk/>
          <pc:sldMk cId="582791709" sldId="639"/>
        </pc:sldMkLst>
        <pc:spChg chg="del">
          <ac:chgData name="Pritchard, Cindy" userId="26239436-f244-48ee-9592-488f7c2a36c4" providerId="ADAL" clId="{2E51D1EC-6581-4C78-9DA4-C344F8706828}" dt="2025-10-07T18:48:41.794" v="3955"/>
          <ac:spMkLst>
            <pc:docMk/>
            <pc:sldMk cId="582791709" sldId="639"/>
            <ac:spMk id="14" creationId="{32E62931-8EB4-42BB-BAAB-D8757BE66D8E}"/>
          </ac:spMkLst>
        </pc:spChg>
      </pc:sldChg>
      <pc:sldChg chg="add del">
        <pc:chgData name="Pritchard, Cindy" userId="26239436-f244-48ee-9592-488f7c2a36c4" providerId="ADAL" clId="{2E51D1EC-6581-4C78-9DA4-C344F8706828}" dt="2025-10-07T18:43:18.876" v="3292"/>
        <pc:sldMkLst>
          <pc:docMk/>
          <pc:sldMk cId="1657014615" sldId="643"/>
        </pc:sldMkLst>
      </pc:sldChg>
      <pc:sldChg chg="add del ord">
        <pc:chgData name="Pritchard, Cindy" userId="26239436-f244-48ee-9592-488f7c2a36c4" providerId="ADAL" clId="{2E51D1EC-6581-4C78-9DA4-C344F8706828}" dt="2025-10-07T18:44:41.059" v="3533"/>
        <pc:sldMkLst>
          <pc:docMk/>
          <pc:sldMk cId="644972449" sldId="646"/>
        </pc:sldMkLst>
      </pc:sldChg>
      <pc:sldChg chg="add del">
        <pc:chgData name="Pritchard, Cindy" userId="26239436-f244-48ee-9592-488f7c2a36c4" providerId="ADAL" clId="{2E51D1EC-6581-4C78-9DA4-C344F8706828}" dt="2025-10-07T18:43:18.876" v="3292"/>
        <pc:sldMkLst>
          <pc:docMk/>
          <pc:sldMk cId="1193610979" sldId="647"/>
        </pc:sldMkLst>
      </pc:sldChg>
      <pc:sldChg chg="delSp add del setBg delDesignElem">
        <pc:chgData name="Pritchard, Cindy" userId="26239436-f244-48ee-9592-488f7c2a36c4" providerId="ADAL" clId="{2E51D1EC-6581-4C78-9DA4-C344F8706828}" dt="2025-10-07T18:43:18.876" v="3292"/>
        <pc:sldMkLst>
          <pc:docMk/>
          <pc:sldMk cId="2653694019" sldId="648"/>
        </pc:sldMkLst>
        <pc:spChg chg="del">
          <ac:chgData name="Pritchard, Cindy" userId="26239436-f244-48ee-9592-488f7c2a36c4" providerId="ADAL" clId="{2E51D1EC-6581-4C78-9DA4-C344F8706828}" dt="2025-10-07T18:43:18.876" v="3292"/>
          <ac:spMkLst>
            <pc:docMk/>
            <pc:sldMk cId="2653694019" sldId="648"/>
            <ac:spMk id="7" creationId="{42A4FC2C-047E-45A5-965D-8E1E3BF09BC6}"/>
          </ac:spMkLst>
        </pc:spChg>
      </pc:sldChg>
      <pc:sldChg chg="delSp add del setBg delDesignElem">
        <pc:chgData name="Pritchard, Cindy" userId="26239436-f244-48ee-9592-488f7c2a36c4" providerId="ADAL" clId="{2E51D1EC-6581-4C78-9DA4-C344F8706828}" dt="2025-10-07T18:43:18.876" v="3292"/>
        <pc:sldMkLst>
          <pc:docMk/>
          <pc:sldMk cId="2977377679" sldId="649"/>
        </pc:sldMkLst>
        <pc:spChg chg="del">
          <ac:chgData name="Pritchard, Cindy" userId="26239436-f244-48ee-9592-488f7c2a36c4" providerId="ADAL" clId="{2E51D1EC-6581-4C78-9DA4-C344F8706828}" dt="2025-10-07T18:43:18.876" v="3292"/>
          <ac:spMkLst>
            <pc:docMk/>
            <pc:sldMk cId="2977377679" sldId="649"/>
            <ac:spMk id="8" creationId="{42A4FC2C-047E-45A5-965D-8E1E3BF09BC6}"/>
          </ac:spMkLst>
        </pc:spChg>
      </pc:sldChg>
      <pc:sldChg chg="delSp add del setBg delDesignElem">
        <pc:chgData name="Pritchard, Cindy" userId="26239436-f244-48ee-9592-488f7c2a36c4" providerId="ADAL" clId="{2E51D1EC-6581-4C78-9DA4-C344F8706828}" dt="2025-10-07T18:43:18.876" v="3292"/>
        <pc:sldMkLst>
          <pc:docMk/>
          <pc:sldMk cId="1501067610" sldId="650"/>
        </pc:sldMkLst>
        <pc:spChg chg="del">
          <ac:chgData name="Pritchard, Cindy" userId="26239436-f244-48ee-9592-488f7c2a36c4" providerId="ADAL" clId="{2E51D1EC-6581-4C78-9DA4-C344F8706828}" dt="2025-10-07T18:43:18.876" v="3292"/>
          <ac:spMkLst>
            <pc:docMk/>
            <pc:sldMk cId="1501067610" sldId="650"/>
            <ac:spMk id="7" creationId="{42A4FC2C-047E-45A5-965D-8E1E3BF09BC6}"/>
          </ac:spMkLst>
        </pc:spChg>
      </pc:sldChg>
      <pc:sldChg chg="delSp add del setBg delDesignElem">
        <pc:chgData name="Pritchard, Cindy" userId="26239436-f244-48ee-9592-488f7c2a36c4" providerId="ADAL" clId="{2E51D1EC-6581-4C78-9DA4-C344F8706828}" dt="2025-10-07T18:43:18.876" v="3292"/>
        <pc:sldMkLst>
          <pc:docMk/>
          <pc:sldMk cId="1243584419" sldId="651"/>
        </pc:sldMkLst>
        <pc:spChg chg="del">
          <ac:chgData name="Pritchard, Cindy" userId="26239436-f244-48ee-9592-488f7c2a36c4" providerId="ADAL" clId="{2E51D1EC-6581-4C78-9DA4-C344F8706828}" dt="2025-10-07T18:43:18.876" v="3292"/>
          <ac:spMkLst>
            <pc:docMk/>
            <pc:sldMk cId="1243584419" sldId="651"/>
            <ac:spMk id="7" creationId="{42A4FC2C-047E-45A5-965D-8E1E3BF09BC6}"/>
          </ac:spMkLst>
        </pc:spChg>
      </pc:sldChg>
      <pc:sldChg chg="delSp modSp add del mod setBg delDesignElem modNotesTx">
        <pc:chgData name="Pritchard, Cindy" userId="26239436-f244-48ee-9592-488f7c2a36c4" providerId="ADAL" clId="{2E51D1EC-6581-4C78-9DA4-C344F8706828}" dt="2025-10-08T07:02:54.253" v="10084" actId="20577"/>
        <pc:sldMkLst>
          <pc:docMk/>
          <pc:sldMk cId="3472729337" sldId="652"/>
        </pc:sldMkLst>
        <pc:spChg chg="mod">
          <ac:chgData name="Pritchard, Cindy" userId="26239436-f244-48ee-9592-488f7c2a36c4" providerId="ADAL" clId="{2E51D1EC-6581-4C78-9DA4-C344F8706828}" dt="2025-10-08T06:58:37.959" v="10053" actId="20577"/>
          <ac:spMkLst>
            <pc:docMk/>
            <pc:sldMk cId="3472729337" sldId="652"/>
            <ac:spMk id="4" creationId="{B02F04D6-83E5-4568-B52D-8D5FA4A9ECBF}"/>
          </ac:spMkLst>
        </pc:spChg>
        <pc:spChg chg="del">
          <ac:chgData name="Pritchard, Cindy" userId="26239436-f244-48ee-9592-488f7c2a36c4" providerId="ADAL" clId="{2E51D1EC-6581-4C78-9DA4-C344F8706828}" dt="2025-10-07T18:48:41.794" v="3955"/>
          <ac:spMkLst>
            <pc:docMk/>
            <pc:sldMk cId="3472729337" sldId="652"/>
            <ac:spMk id="16" creationId="{327D73B4-9F5C-4A64-A179-51B9500CB8B5}"/>
          </ac:spMkLst>
        </pc:spChg>
        <pc:spChg chg="del">
          <ac:chgData name="Pritchard, Cindy" userId="26239436-f244-48ee-9592-488f7c2a36c4" providerId="ADAL" clId="{2E51D1EC-6581-4C78-9DA4-C344F8706828}" dt="2025-10-07T18:48:41.794" v="3955"/>
          <ac:spMkLst>
            <pc:docMk/>
            <pc:sldMk cId="3472729337" sldId="652"/>
            <ac:spMk id="22" creationId="{AB673405-BF85-493E-8558-0DCBEDB2BB49}"/>
          </ac:spMkLst>
        </pc:spChg>
        <pc:spChg chg="del">
          <ac:chgData name="Pritchard, Cindy" userId="26239436-f244-48ee-9592-488f7c2a36c4" providerId="ADAL" clId="{2E51D1EC-6581-4C78-9DA4-C344F8706828}" dt="2025-10-07T18:48:41.794" v="3955"/>
          <ac:spMkLst>
            <pc:docMk/>
            <pc:sldMk cId="3472729337" sldId="652"/>
            <ac:spMk id="24" creationId="{C64EAE84-A813-4501-BC71-DBD14BA0265E}"/>
          </ac:spMkLst>
        </pc:spChg>
        <pc:spChg chg="del">
          <ac:chgData name="Pritchard, Cindy" userId="26239436-f244-48ee-9592-488f7c2a36c4" providerId="ADAL" clId="{2E51D1EC-6581-4C78-9DA4-C344F8706828}" dt="2025-10-07T18:48:41.794" v="3955"/>
          <ac:spMkLst>
            <pc:docMk/>
            <pc:sldMk cId="3472729337" sldId="652"/>
            <ac:spMk id="26" creationId="{E3020543-B24B-4EC4-8FFC-8DD88EEA91A8}"/>
          </ac:spMkLst>
        </pc:spChg>
        <pc:grpChg chg="del">
          <ac:chgData name="Pritchard, Cindy" userId="26239436-f244-48ee-9592-488f7c2a36c4" providerId="ADAL" clId="{2E51D1EC-6581-4C78-9DA4-C344F8706828}" dt="2025-10-07T18:48:41.794" v="3955"/>
          <ac:grpSpMkLst>
            <pc:docMk/>
            <pc:sldMk cId="3472729337" sldId="652"/>
            <ac:grpSpMk id="18" creationId="{05BBA018-FA75-43BF-99E6-1F5245727D29}"/>
          </ac:grpSpMkLst>
        </pc:grpChg>
        <pc:picChg chg="mod">
          <ac:chgData name="Pritchard, Cindy" userId="26239436-f244-48ee-9592-488f7c2a36c4" providerId="ADAL" clId="{2E51D1EC-6581-4C78-9DA4-C344F8706828}" dt="2025-10-08T06:58:26.269" v="10032" actId="1076"/>
          <ac:picMkLst>
            <pc:docMk/>
            <pc:sldMk cId="3472729337" sldId="652"/>
            <ac:picMk id="2" creationId="{4A1F41E7-B8FC-4BCD-A368-87D589E4F31A}"/>
          </ac:picMkLst>
        </pc:picChg>
        <pc:cxnChg chg="del">
          <ac:chgData name="Pritchard, Cindy" userId="26239436-f244-48ee-9592-488f7c2a36c4" providerId="ADAL" clId="{2E51D1EC-6581-4C78-9DA4-C344F8706828}" dt="2025-10-07T18:48:41.794" v="3955"/>
          <ac:cxnSpMkLst>
            <pc:docMk/>
            <pc:sldMk cId="3472729337" sldId="652"/>
            <ac:cxnSpMk id="28" creationId="{C49DA8F6-BCC1-4447-B54C-57856834B94B}"/>
          </ac:cxnSpMkLst>
        </pc:cxnChg>
      </pc:sldChg>
      <pc:sldChg chg="addSp delSp modSp add del mod ord setBg delDesignElem">
        <pc:chgData name="Pritchard, Cindy" userId="26239436-f244-48ee-9592-488f7c2a36c4" providerId="ADAL" clId="{2E51D1EC-6581-4C78-9DA4-C344F8706828}" dt="2025-10-08T08:08:04.773" v="11086" actId="313"/>
        <pc:sldMkLst>
          <pc:docMk/>
          <pc:sldMk cId="141985079" sldId="653"/>
        </pc:sldMkLst>
        <pc:spChg chg="mod">
          <ac:chgData name="Pritchard, Cindy" userId="26239436-f244-48ee-9592-488f7c2a36c4" providerId="ADAL" clId="{2E51D1EC-6581-4C78-9DA4-C344F8706828}" dt="2025-10-08T07:08:08.428" v="10159" actId="6549"/>
          <ac:spMkLst>
            <pc:docMk/>
            <pc:sldMk cId="141985079" sldId="653"/>
            <ac:spMk id="3" creationId="{74F8897E-8CE1-40C0-9E36-7501250909BA}"/>
          </ac:spMkLst>
        </pc:spChg>
        <pc:spChg chg="add mod">
          <ac:chgData name="Pritchard, Cindy" userId="26239436-f244-48ee-9592-488f7c2a36c4" providerId="ADAL" clId="{2E51D1EC-6581-4C78-9DA4-C344F8706828}" dt="2025-10-08T08:08:04.773" v="11086" actId="313"/>
          <ac:spMkLst>
            <pc:docMk/>
            <pc:sldMk cId="141985079" sldId="653"/>
            <ac:spMk id="4" creationId="{4FA77B94-E3D4-B0DB-C445-BB47CF2EFFE9}"/>
          </ac:spMkLst>
        </pc:spChg>
        <pc:spChg chg="del">
          <ac:chgData name="Pritchard, Cindy" userId="26239436-f244-48ee-9592-488f7c2a36c4" providerId="ADAL" clId="{2E51D1EC-6581-4C78-9DA4-C344F8706828}" dt="2025-10-07T18:48:41.794" v="3955"/>
          <ac:spMkLst>
            <pc:docMk/>
            <pc:sldMk cId="141985079" sldId="653"/>
            <ac:spMk id="18" creationId="{91F32EBA-ED97-466E-8CFA-8382584155D0}"/>
          </ac:spMkLst>
        </pc:spChg>
        <pc:spChg chg="del">
          <ac:chgData name="Pritchard, Cindy" userId="26239436-f244-48ee-9592-488f7c2a36c4" providerId="ADAL" clId="{2E51D1EC-6581-4C78-9DA4-C344F8706828}" dt="2025-10-07T18:48:41.794" v="3955"/>
          <ac:spMkLst>
            <pc:docMk/>
            <pc:sldMk cId="141985079" sldId="653"/>
            <ac:spMk id="19" creationId="{62A38935-BB53-4DF7-A56E-48DD25B685D7}"/>
          </ac:spMkLst>
        </pc:spChg>
        <pc:picChg chg="mod">
          <ac:chgData name="Pritchard, Cindy" userId="26239436-f244-48ee-9592-488f7c2a36c4" providerId="ADAL" clId="{2E51D1EC-6581-4C78-9DA4-C344F8706828}" dt="2025-10-08T07:06:23.313" v="10116" actId="1076"/>
          <ac:picMkLst>
            <pc:docMk/>
            <pc:sldMk cId="141985079" sldId="653"/>
            <ac:picMk id="2" creationId="{142C82E1-4E47-4868-89CE-E209FD54C2FF}"/>
          </ac:picMkLst>
        </pc:picChg>
      </pc:sldChg>
      <pc:sldChg chg="add del ord">
        <pc:chgData name="Pritchard, Cindy" userId="26239436-f244-48ee-9592-488f7c2a36c4" providerId="ADAL" clId="{2E51D1EC-6581-4C78-9DA4-C344F8706828}" dt="2025-10-08T07:10:18.472" v="10177" actId="2696"/>
        <pc:sldMkLst>
          <pc:docMk/>
          <pc:sldMk cId="1544298657" sldId="660"/>
        </pc:sldMkLst>
      </pc:sldChg>
      <pc:sldChg chg="add del">
        <pc:chgData name="Pritchard, Cindy" userId="26239436-f244-48ee-9592-488f7c2a36c4" providerId="ADAL" clId="{2E51D1EC-6581-4C78-9DA4-C344F8706828}" dt="2025-10-08T07:38:22.586" v="10929"/>
        <pc:sldMkLst>
          <pc:docMk/>
          <pc:sldMk cId="3336342914" sldId="667"/>
        </pc:sldMkLst>
      </pc:sldChg>
      <pc:sldChg chg="ord modNotesTx">
        <pc:chgData name="Pritchard, Cindy" userId="26239436-f244-48ee-9592-488f7c2a36c4" providerId="ADAL" clId="{2E51D1EC-6581-4C78-9DA4-C344F8706828}" dt="2025-10-07T18:41:07.746" v="3201" actId="6549"/>
        <pc:sldMkLst>
          <pc:docMk/>
          <pc:sldMk cId="3117672922" sldId="668"/>
        </pc:sldMkLst>
      </pc:sldChg>
      <pc:sldChg chg="delSp add del setBg delDesignElem">
        <pc:chgData name="Pritchard, Cindy" userId="26239436-f244-48ee-9592-488f7c2a36c4" providerId="ADAL" clId="{2E51D1EC-6581-4C78-9DA4-C344F8706828}" dt="2025-10-08T07:45:42.457" v="10965"/>
        <pc:sldMkLst>
          <pc:docMk/>
          <pc:sldMk cId="759312455" sldId="674"/>
        </pc:sldMkLst>
        <pc:spChg chg="del">
          <ac:chgData name="Pritchard, Cindy" userId="26239436-f244-48ee-9592-488f7c2a36c4" providerId="ADAL" clId="{2E51D1EC-6581-4C78-9DA4-C344F8706828}" dt="2025-10-08T07:45:42.457" v="10965"/>
          <ac:spMkLst>
            <pc:docMk/>
            <pc:sldMk cId="759312455" sldId="674"/>
            <ac:spMk id="11" creationId="{45D37F4E-DDB4-456B-97E0-9937730A039F}"/>
          </ac:spMkLst>
        </pc:spChg>
        <pc:spChg chg="del">
          <ac:chgData name="Pritchard, Cindy" userId="26239436-f244-48ee-9592-488f7c2a36c4" providerId="ADAL" clId="{2E51D1EC-6581-4C78-9DA4-C344F8706828}" dt="2025-10-08T07:45:42.457" v="10965"/>
          <ac:spMkLst>
            <pc:docMk/>
            <pc:sldMk cId="759312455" sldId="674"/>
            <ac:spMk id="13" creationId="{B2DD41CD-8F47-4F56-AD12-4E2FF7696987}"/>
          </ac:spMkLst>
        </pc:spChg>
      </pc:sldChg>
      <pc:sldChg chg="del">
        <pc:chgData name="Pritchard, Cindy" userId="26239436-f244-48ee-9592-488f7c2a36c4" providerId="ADAL" clId="{2E51D1EC-6581-4C78-9DA4-C344F8706828}" dt="2025-10-07T18:15:35.782" v="2136" actId="2696"/>
        <pc:sldMkLst>
          <pc:docMk/>
          <pc:sldMk cId="2224674168" sldId="678"/>
        </pc:sldMkLst>
      </pc:sldChg>
      <pc:sldChg chg="del">
        <pc:chgData name="Pritchard, Cindy" userId="26239436-f244-48ee-9592-488f7c2a36c4" providerId="ADAL" clId="{2E51D1EC-6581-4C78-9DA4-C344F8706828}" dt="2025-10-07T18:15:39.702" v="2137" actId="2696"/>
        <pc:sldMkLst>
          <pc:docMk/>
          <pc:sldMk cId="2468100972" sldId="679"/>
        </pc:sldMkLst>
      </pc:sldChg>
      <pc:sldChg chg="del">
        <pc:chgData name="Pritchard, Cindy" userId="26239436-f244-48ee-9592-488f7c2a36c4" providerId="ADAL" clId="{2E51D1EC-6581-4C78-9DA4-C344F8706828}" dt="2025-10-07T18:15:39.702" v="2137" actId="2696"/>
        <pc:sldMkLst>
          <pc:docMk/>
          <pc:sldMk cId="3258179438" sldId="680"/>
        </pc:sldMkLst>
      </pc:sldChg>
      <pc:sldChg chg="del">
        <pc:chgData name="Pritchard, Cindy" userId="26239436-f244-48ee-9592-488f7c2a36c4" providerId="ADAL" clId="{2E51D1EC-6581-4C78-9DA4-C344F8706828}" dt="2025-10-07T18:15:39.702" v="2137" actId="2696"/>
        <pc:sldMkLst>
          <pc:docMk/>
          <pc:sldMk cId="3142483623" sldId="681"/>
        </pc:sldMkLst>
      </pc:sldChg>
      <pc:sldChg chg="del">
        <pc:chgData name="Pritchard, Cindy" userId="26239436-f244-48ee-9592-488f7c2a36c4" providerId="ADAL" clId="{2E51D1EC-6581-4C78-9DA4-C344F8706828}" dt="2025-10-07T18:15:39.702" v="2137" actId="2696"/>
        <pc:sldMkLst>
          <pc:docMk/>
          <pc:sldMk cId="4050621203" sldId="684"/>
        </pc:sldMkLst>
      </pc:sldChg>
      <pc:sldChg chg="del">
        <pc:chgData name="Pritchard, Cindy" userId="26239436-f244-48ee-9592-488f7c2a36c4" providerId="ADAL" clId="{2E51D1EC-6581-4C78-9DA4-C344F8706828}" dt="2025-10-07T18:15:43.333" v="2138" actId="2696"/>
        <pc:sldMkLst>
          <pc:docMk/>
          <pc:sldMk cId="2331597287" sldId="685"/>
        </pc:sldMkLst>
      </pc:sldChg>
      <pc:sldChg chg="addSp delSp modSp add del mod setBg delDesignElem">
        <pc:chgData name="Pritchard, Cindy" userId="26239436-f244-48ee-9592-488f7c2a36c4" providerId="ADAL" clId="{2E51D1EC-6581-4C78-9DA4-C344F8706828}" dt="2025-10-08T07:42:05.233" v="10959" actId="26606"/>
        <pc:sldMkLst>
          <pc:docMk/>
          <pc:sldMk cId="3693470345" sldId="686"/>
        </pc:sldMkLst>
        <pc:spChg chg="mod">
          <ac:chgData name="Pritchard, Cindy" userId="26239436-f244-48ee-9592-488f7c2a36c4" providerId="ADAL" clId="{2E51D1EC-6581-4C78-9DA4-C344F8706828}" dt="2025-10-08T07:42:05.233" v="10959" actId="26606"/>
          <ac:spMkLst>
            <pc:docMk/>
            <pc:sldMk cId="3693470345" sldId="686"/>
            <ac:spMk id="2" creationId="{00000000-0000-0000-0000-000000000000}"/>
          </ac:spMkLst>
        </pc:spChg>
        <pc:spChg chg="mod">
          <ac:chgData name="Pritchard, Cindy" userId="26239436-f244-48ee-9592-488f7c2a36c4" providerId="ADAL" clId="{2E51D1EC-6581-4C78-9DA4-C344F8706828}" dt="2025-10-08T07:42:05.233" v="10959" actId="26606"/>
          <ac:spMkLst>
            <pc:docMk/>
            <pc:sldMk cId="3693470345" sldId="686"/>
            <ac:spMk id="3" creationId="{00000000-0000-0000-0000-000000000000}"/>
          </ac:spMkLst>
        </pc:spChg>
        <pc:spChg chg="mod">
          <ac:chgData name="Pritchard, Cindy" userId="26239436-f244-48ee-9592-488f7c2a36c4" providerId="ADAL" clId="{2E51D1EC-6581-4C78-9DA4-C344F8706828}" dt="2025-10-08T07:42:05.233" v="10959" actId="26606"/>
          <ac:spMkLst>
            <pc:docMk/>
            <pc:sldMk cId="3693470345" sldId="686"/>
            <ac:spMk id="6" creationId="{59668B58-A191-A2CD-6937-EA657C2E17C3}"/>
          </ac:spMkLst>
        </pc:spChg>
        <pc:spChg chg="add">
          <ac:chgData name="Pritchard, Cindy" userId="26239436-f244-48ee-9592-488f7c2a36c4" providerId="ADAL" clId="{2E51D1EC-6581-4C78-9DA4-C344F8706828}" dt="2025-10-08T07:42:05.233" v="10959" actId="26606"/>
          <ac:spMkLst>
            <pc:docMk/>
            <pc:sldMk cId="3693470345" sldId="686"/>
            <ac:spMk id="8" creationId="{3AFE8227-C443-417B-BA91-520EB1EF4559}"/>
          </ac:spMkLst>
        </pc:spChg>
        <pc:spChg chg="add">
          <ac:chgData name="Pritchard, Cindy" userId="26239436-f244-48ee-9592-488f7c2a36c4" providerId="ADAL" clId="{2E51D1EC-6581-4C78-9DA4-C344F8706828}" dt="2025-10-08T07:42:05.233" v="10959" actId="26606"/>
          <ac:spMkLst>
            <pc:docMk/>
            <pc:sldMk cId="3693470345" sldId="686"/>
            <ac:spMk id="9" creationId="{907741FC-B544-4A6E-B831-6789D042333D}"/>
          </ac:spMkLst>
        </pc:spChg>
        <pc:spChg chg="del">
          <ac:chgData name="Pritchard, Cindy" userId="26239436-f244-48ee-9592-488f7c2a36c4" providerId="ADAL" clId="{2E51D1EC-6581-4C78-9DA4-C344F8706828}" dt="2025-10-08T07:41:21.543" v="10953"/>
          <ac:spMkLst>
            <pc:docMk/>
            <pc:sldMk cId="3693470345" sldId="686"/>
            <ac:spMk id="11" creationId="{04812C46-200A-4DEB-A05E-3ED6C68C2387}"/>
          </ac:spMkLst>
        </pc:spChg>
        <pc:spChg chg="del">
          <ac:chgData name="Pritchard, Cindy" userId="26239436-f244-48ee-9592-488f7c2a36c4" providerId="ADAL" clId="{2E51D1EC-6581-4C78-9DA4-C344F8706828}" dt="2025-10-08T07:41:21.543" v="10953"/>
          <ac:spMkLst>
            <pc:docMk/>
            <pc:sldMk cId="3693470345" sldId="686"/>
            <ac:spMk id="13" creationId="{D1EA859B-E555-4109-94F3-6700E046E008}"/>
          </ac:spMkLst>
        </pc:spChg>
        <pc:spChg chg="add">
          <ac:chgData name="Pritchard, Cindy" userId="26239436-f244-48ee-9592-488f7c2a36c4" providerId="ADAL" clId="{2E51D1EC-6581-4C78-9DA4-C344F8706828}" dt="2025-10-08T07:42:05.233" v="10959" actId="26606"/>
          <ac:spMkLst>
            <pc:docMk/>
            <pc:sldMk cId="3693470345" sldId="686"/>
            <ac:spMk id="15" creationId="{3F0BE7ED-7814-4273-B18A-F26CC0380380}"/>
          </ac:spMkLst>
        </pc:spChg>
        <pc:picChg chg="mod ord">
          <ac:chgData name="Pritchard, Cindy" userId="26239436-f244-48ee-9592-488f7c2a36c4" providerId="ADAL" clId="{2E51D1EC-6581-4C78-9DA4-C344F8706828}" dt="2025-10-08T07:42:05.233" v="10959" actId="26606"/>
          <ac:picMkLst>
            <pc:docMk/>
            <pc:sldMk cId="3693470345" sldId="686"/>
            <ac:picMk id="5" creationId="{ACACC626-3053-619C-DABE-40C7CF541831}"/>
          </ac:picMkLst>
        </pc:picChg>
      </pc:sldChg>
      <pc:sldChg chg="delSp modSp add del mod setBg delDesignElem">
        <pc:chgData name="Pritchard, Cindy" userId="26239436-f244-48ee-9592-488f7c2a36c4" providerId="ADAL" clId="{2E51D1EC-6581-4C78-9DA4-C344F8706828}" dt="2025-10-08T08:08:26.906" v="11087" actId="313"/>
        <pc:sldMkLst>
          <pc:docMk/>
          <pc:sldMk cId="1896894422" sldId="687"/>
        </pc:sldMkLst>
        <pc:spChg chg="mod">
          <ac:chgData name="Pritchard, Cindy" userId="26239436-f244-48ee-9592-488f7c2a36c4" providerId="ADAL" clId="{2E51D1EC-6581-4C78-9DA4-C344F8706828}" dt="2025-10-08T08:08:26.906" v="11087" actId="313"/>
          <ac:spMkLst>
            <pc:docMk/>
            <pc:sldMk cId="1896894422" sldId="687"/>
            <ac:spMk id="3" creationId="{00000000-0000-0000-0000-000000000000}"/>
          </ac:spMkLst>
        </pc:spChg>
        <pc:cxnChg chg="del">
          <ac:chgData name="Pritchard, Cindy" userId="26239436-f244-48ee-9592-488f7c2a36c4" providerId="ADAL" clId="{2E51D1EC-6581-4C78-9DA4-C344F8706828}" dt="2025-10-08T07:41:21.543" v="10953"/>
          <ac:cxnSpMkLst>
            <pc:docMk/>
            <pc:sldMk cId="1896894422" sldId="687"/>
            <ac:cxnSpMk id="11" creationId="{A7F400EE-A8A5-48AF-B4D6-291B52C6F0B0}"/>
          </ac:cxnSpMkLst>
        </pc:cxnChg>
      </pc:sldChg>
      <pc:sldChg chg="delSp add del setBg delDesignElem">
        <pc:chgData name="Pritchard, Cindy" userId="26239436-f244-48ee-9592-488f7c2a36c4" providerId="ADAL" clId="{2E51D1EC-6581-4C78-9DA4-C344F8706828}" dt="2025-10-08T07:41:21.543" v="10953"/>
        <pc:sldMkLst>
          <pc:docMk/>
          <pc:sldMk cId="1790784090" sldId="688"/>
        </pc:sldMkLst>
        <pc:cxnChg chg="del">
          <ac:chgData name="Pritchard, Cindy" userId="26239436-f244-48ee-9592-488f7c2a36c4" providerId="ADAL" clId="{2E51D1EC-6581-4C78-9DA4-C344F8706828}" dt="2025-10-08T07:41:21.543" v="10953"/>
          <ac:cxnSpMkLst>
            <pc:docMk/>
            <pc:sldMk cId="1790784090" sldId="688"/>
            <ac:cxnSpMk id="9" creationId="{A7F400EE-A8A5-48AF-B4D6-291B52C6F0B0}"/>
          </ac:cxnSpMkLst>
        </pc:cxnChg>
      </pc:sldChg>
      <pc:sldChg chg="del">
        <pc:chgData name="Pritchard, Cindy" userId="26239436-f244-48ee-9592-488f7c2a36c4" providerId="ADAL" clId="{2E51D1EC-6581-4C78-9DA4-C344F8706828}" dt="2025-10-07T18:15:43.333" v="2138" actId="2696"/>
        <pc:sldMkLst>
          <pc:docMk/>
          <pc:sldMk cId="1904530353" sldId="690"/>
        </pc:sldMkLst>
      </pc:sldChg>
      <pc:sldChg chg="del">
        <pc:chgData name="Pritchard, Cindy" userId="26239436-f244-48ee-9592-488f7c2a36c4" providerId="ADAL" clId="{2E51D1EC-6581-4C78-9DA4-C344F8706828}" dt="2025-10-07T18:15:43.333" v="2138" actId="2696"/>
        <pc:sldMkLst>
          <pc:docMk/>
          <pc:sldMk cId="1700043393" sldId="691"/>
        </pc:sldMkLst>
      </pc:sldChg>
      <pc:sldChg chg="add del ord">
        <pc:chgData name="Pritchard, Cindy" userId="26239436-f244-48ee-9592-488f7c2a36c4" providerId="ADAL" clId="{2E51D1EC-6581-4C78-9DA4-C344F8706828}" dt="2025-10-08T07:46:23.179" v="10968"/>
        <pc:sldMkLst>
          <pc:docMk/>
          <pc:sldMk cId="699968044" sldId="692"/>
        </pc:sldMkLst>
      </pc:sldChg>
      <pc:sldChg chg="modSp add del mod">
        <pc:chgData name="Pritchard, Cindy" userId="26239436-f244-48ee-9592-488f7c2a36c4" providerId="ADAL" clId="{2E51D1EC-6581-4C78-9DA4-C344F8706828}" dt="2025-10-08T07:38:54.654" v="10933" actId="1076"/>
        <pc:sldMkLst>
          <pc:docMk/>
          <pc:sldMk cId="3034914572" sldId="693"/>
        </pc:sldMkLst>
        <pc:picChg chg="mod">
          <ac:chgData name="Pritchard, Cindy" userId="26239436-f244-48ee-9592-488f7c2a36c4" providerId="ADAL" clId="{2E51D1EC-6581-4C78-9DA4-C344F8706828}" dt="2025-10-08T07:38:54.654" v="10933" actId="1076"/>
          <ac:picMkLst>
            <pc:docMk/>
            <pc:sldMk cId="3034914572" sldId="693"/>
            <ac:picMk id="7" creationId="{10C5D629-A9A1-C97D-3FC8-8033DD2E3F6D}"/>
          </ac:picMkLst>
        </pc:picChg>
      </pc:sldChg>
      <pc:sldChg chg="add del">
        <pc:chgData name="Pritchard, Cindy" userId="26239436-f244-48ee-9592-488f7c2a36c4" providerId="ADAL" clId="{2E51D1EC-6581-4C78-9DA4-C344F8706828}" dt="2025-10-08T07:47:11.975" v="10972"/>
        <pc:sldMkLst>
          <pc:docMk/>
          <pc:sldMk cId="1476338965" sldId="714"/>
        </pc:sldMkLst>
      </pc:sldChg>
      <pc:sldChg chg="add del ord setBg">
        <pc:chgData name="Pritchard, Cindy" userId="26239436-f244-48ee-9592-488f7c2a36c4" providerId="ADAL" clId="{2E51D1EC-6581-4C78-9DA4-C344F8706828}" dt="2025-10-08T07:08:35.555" v="10163"/>
        <pc:sldMkLst>
          <pc:docMk/>
          <pc:sldMk cId="1050893562" sldId="760"/>
        </pc:sldMkLst>
      </pc:sldChg>
      <pc:sldChg chg="addSp delSp modSp add del mod ord setBg modAnim delDesignElem modNotesTx">
        <pc:chgData name="Pritchard, Cindy" userId="26239436-f244-48ee-9592-488f7c2a36c4" providerId="ADAL" clId="{2E51D1EC-6581-4C78-9DA4-C344F8706828}" dt="2025-10-08T08:07:45.211" v="11084" actId="313"/>
        <pc:sldMkLst>
          <pc:docMk/>
          <pc:sldMk cId="3784159074" sldId="761"/>
        </pc:sldMkLst>
        <pc:spChg chg="add mod">
          <ac:chgData name="Pritchard, Cindy" userId="26239436-f244-48ee-9592-488f7c2a36c4" providerId="ADAL" clId="{2E51D1EC-6581-4C78-9DA4-C344F8706828}" dt="2025-10-08T08:07:45.211" v="11084" actId="313"/>
          <ac:spMkLst>
            <pc:docMk/>
            <pc:sldMk cId="3784159074" sldId="761"/>
            <ac:spMk id="2" creationId="{0AE056C7-368C-5CCE-BEE1-5F4112A61DBA}"/>
          </ac:spMkLst>
        </pc:spChg>
        <pc:spChg chg="add mod">
          <ac:chgData name="Pritchard, Cindy" userId="26239436-f244-48ee-9592-488f7c2a36c4" providerId="ADAL" clId="{2E51D1EC-6581-4C78-9DA4-C344F8706828}" dt="2025-10-08T07:21:15.931" v="10621" actId="14100"/>
          <ac:spMkLst>
            <pc:docMk/>
            <pc:sldMk cId="3784159074" sldId="761"/>
            <ac:spMk id="4" creationId="{A348C1E2-9F88-08B1-2421-9A9F74308643}"/>
          </ac:spMkLst>
        </pc:spChg>
        <pc:spChg chg="del">
          <ac:chgData name="Pritchard, Cindy" userId="26239436-f244-48ee-9592-488f7c2a36c4" providerId="ADAL" clId="{2E51D1EC-6581-4C78-9DA4-C344F8706828}" dt="2025-10-07T18:48:41.794" v="3955"/>
          <ac:spMkLst>
            <pc:docMk/>
            <pc:sldMk cId="3784159074" sldId="761"/>
            <ac:spMk id="8" creationId="{42A4FC2C-047E-45A5-965D-8E1E3BF09BC6}"/>
          </ac:spMkLst>
        </pc:spChg>
      </pc:sldChg>
      <pc:sldChg chg="delSp add del ord setBg delDesignElem modNotesTx">
        <pc:chgData name="Pritchard, Cindy" userId="26239436-f244-48ee-9592-488f7c2a36c4" providerId="ADAL" clId="{2E51D1EC-6581-4C78-9DA4-C344F8706828}" dt="2025-10-08T07:26:16.807" v="10715" actId="20577"/>
        <pc:sldMkLst>
          <pc:docMk/>
          <pc:sldMk cId="2606870706" sldId="762"/>
        </pc:sldMkLst>
        <pc:spChg chg="del">
          <ac:chgData name="Pritchard, Cindy" userId="26239436-f244-48ee-9592-488f7c2a36c4" providerId="ADAL" clId="{2E51D1EC-6581-4C78-9DA4-C344F8706828}" dt="2025-10-07T18:48:41.794" v="3955"/>
          <ac:spMkLst>
            <pc:docMk/>
            <pc:sldMk cId="2606870706" sldId="762"/>
            <ac:spMk id="7" creationId="{42A4FC2C-047E-45A5-965D-8E1E3BF09BC6}"/>
          </ac:spMkLst>
        </pc:spChg>
      </pc:sldChg>
      <pc:sldChg chg="addSp delSp modSp mod ord modNotesTx">
        <pc:chgData name="Pritchard, Cindy" userId="26239436-f244-48ee-9592-488f7c2a36c4" providerId="ADAL" clId="{2E51D1EC-6581-4C78-9DA4-C344F8706828}" dt="2025-10-08T06:31:06.522" v="6633" actId="20577"/>
        <pc:sldMkLst>
          <pc:docMk/>
          <pc:sldMk cId="2510238317" sldId="764"/>
        </pc:sldMkLst>
        <pc:spChg chg="mod">
          <ac:chgData name="Pritchard, Cindy" userId="26239436-f244-48ee-9592-488f7c2a36c4" providerId="ADAL" clId="{2E51D1EC-6581-4C78-9DA4-C344F8706828}" dt="2025-10-07T18:37:48.611" v="3074" actId="26606"/>
          <ac:spMkLst>
            <pc:docMk/>
            <pc:sldMk cId="2510238317" sldId="764"/>
            <ac:spMk id="2" creationId="{00000000-0000-0000-0000-000000000000}"/>
          </ac:spMkLst>
        </pc:spChg>
        <pc:spChg chg="mod ord">
          <ac:chgData name="Pritchard, Cindy" userId="26239436-f244-48ee-9592-488f7c2a36c4" providerId="ADAL" clId="{2E51D1EC-6581-4C78-9DA4-C344F8706828}" dt="2025-10-08T06:31:06.522" v="6633" actId="20577"/>
          <ac:spMkLst>
            <pc:docMk/>
            <pc:sldMk cId="2510238317" sldId="764"/>
            <ac:spMk id="3" creationId="{00000000-0000-0000-0000-000000000000}"/>
          </ac:spMkLst>
        </pc:spChg>
        <pc:spChg chg="del">
          <ac:chgData name="Pritchard, Cindy" userId="26239436-f244-48ee-9592-488f7c2a36c4" providerId="ADAL" clId="{2E51D1EC-6581-4C78-9DA4-C344F8706828}" dt="2025-10-07T18:37:48.611" v="3074" actId="26606"/>
          <ac:spMkLst>
            <pc:docMk/>
            <pc:sldMk cId="2510238317" sldId="764"/>
            <ac:spMk id="11" creationId="{9427AF5F-9A0E-42B7-A252-FD64C9885F9C}"/>
          </ac:spMkLst>
        </pc:spChg>
        <pc:spChg chg="add">
          <ac:chgData name="Pritchard, Cindy" userId="26239436-f244-48ee-9592-488f7c2a36c4" providerId="ADAL" clId="{2E51D1EC-6581-4C78-9DA4-C344F8706828}" dt="2025-10-07T18:37:48.611" v="3074" actId="26606"/>
          <ac:spMkLst>
            <pc:docMk/>
            <pc:sldMk cId="2510238317" sldId="764"/>
            <ac:spMk id="16" creationId="{2EB492CD-616E-47F8-933B-5E2D952A0593}"/>
          </ac:spMkLst>
        </pc:spChg>
        <pc:spChg chg="add">
          <ac:chgData name="Pritchard, Cindy" userId="26239436-f244-48ee-9592-488f7c2a36c4" providerId="ADAL" clId="{2E51D1EC-6581-4C78-9DA4-C344F8706828}" dt="2025-10-07T18:37:48.611" v="3074" actId="26606"/>
          <ac:spMkLst>
            <pc:docMk/>
            <pc:sldMk cId="2510238317" sldId="764"/>
            <ac:spMk id="18" creationId="{59383CF9-23B5-4335-9B21-1791C4CF1C75}"/>
          </ac:spMkLst>
        </pc:spChg>
        <pc:spChg chg="add">
          <ac:chgData name="Pritchard, Cindy" userId="26239436-f244-48ee-9592-488f7c2a36c4" providerId="ADAL" clId="{2E51D1EC-6581-4C78-9DA4-C344F8706828}" dt="2025-10-07T18:37:48.611" v="3074" actId="26606"/>
          <ac:spMkLst>
            <pc:docMk/>
            <pc:sldMk cId="2510238317" sldId="764"/>
            <ac:spMk id="20" creationId="{0007FE00-9498-4706-B255-6437B0252C02}"/>
          </ac:spMkLst>
        </pc:spChg>
        <pc:picChg chg="mod">
          <ac:chgData name="Pritchard, Cindy" userId="26239436-f244-48ee-9592-488f7c2a36c4" providerId="ADAL" clId="{2E51D1EC-6581-4C78-9DA4-C344F8706828}" dt="2025-10-07T18:37:48.611" v="3074" actId="26606"/>
          <ac:picMkLst>
            <pc:docMk/>
            <pc:sldMk cId="2510238317" sldId="764"/>
            <ac:picMk id="5" creationId="{4D5CF022-0085-D9AE-77CD-F17205F82378}"/>
          </ac:picMkLst>
        </pc:picChg>
      </pc:sldChg>
      <pc:sldChg chg="modSp mod ord modNotesTx">
        <pc:chgData name="Pritchard, Cindy" userId="26239436-f244-48ee-9592-488f7c2a36c4" providerId="ADAL" clId="{2E51D1EC-6581-4C78-9DA4-C344F8706828}" dt="2025-10-08T06:46:54.103" v="9456" actId="20577"/>
        <pc:sldMkLst>
          <pc:docMk/>
          <pc:sldMk cId="3155082073" sldId="766"/>
        </pc:sldMkLst>
        <pc:spChg chg="mod">
          <ac:chgData name="Pritchard, Cindy" userId="26239436-f244-48ee-9592-488f7c2a36c4" providerId="ADAL" clId="{2E51D1EC-6581-4C78-9DA4-C344F8706828}" dt="2025-10-08T06:46:54.103" v="9456" actId="20577"/>
          <ac:spMkLst>
            <pc:docMk/>
            <pc:sldMk cId="3155082073" sldId="766"/>
            <ac:spMk id="3" creationId="{00000000-0000-0000-0000-000000000000}"/>
          </ac:spMkLst>
        </pc:spChg>
      </pc:sldChg>
      <pc:sldChg chg="delSp add del setBg delDesignElem modNotesTx">
        <pc:chgData name="Pritchard, Cindy" userId="26239436-f244-48ee-9592-488f7c2a36c4" providerId="ADAL" clId="{2E51D1EC-6581-4C78-9DA4-C344F8706828}" dt="2025-10-08T07:37:52.535" v="10928" actId="20577"/>
        <pc:sldMkLst>
          <pc:docMk/>
          <pc:sldMk cId="1430845154" sldId="790"/>
        </pc:sldMkLst>
        <pc:spChg chg="del">
          <ac:chgData name="Pritchard, Cindy" userId="26239436-f244-48ee-9592-488f7c2a36c4" providerId="ADAL" clId="{2E51D1EC-6581-4C78-9DA4-C344F8706828}" dt="2025-10-08T07:37:44.847" v="10927"/>
          <ac:spMkLst>
            <pc:docMk/>
            <pc:sldMk cId="1430845154" sldId="790"/>
            <ac:spMk id="10" creationId="{D1D34770-47A8-402C-AF23-2B653F2D88C1}"/>
          </ac:spMkLst>
        </pc:spChg>
      </pc:sldChg>
      <pc:sldChg chg="del">
        <pc:chgData name="Pritchard, Cindy" userId="26239436-f244-48ee-9592-488f7c2a36c4" providerId="ADAL" clId="{2E51D1EC-6581-4C78-9DA4-C344F8706828}" dt="2025-10-07T18:15:06.853" v="2131" actId="2696"/>
        <pc:sldMkLst>
          <pc:docMk/>
          <pc:sldMk cId="3207733013" sldId="792"/>
        </pc:sldMkLst>
      </pc:sldChg>
      <pc:sldChg chg="modSp del ord">
        <pc:chgData name="Pritchard, Cindy" userId="26239436-f244-48ee-9592-488f7c2a36c4" providerId="ADAL" clId="{2E51D1EC-6581-4C78-9DA4-C344F8706828}" dt="2025-10-07T18:14:41.810" v="2126" actId="2696"/>
        <pc:sldMkLst>
          <pc:docMk/>
          <pc:sldMk cId="2378688051" sldId="800"/>
        </pc:sldMkLst>
        <pc:graphicFrameChg chg="mod">
          <ac:chgData name="Pritchard, Cindy" userId="26239436-f244-48ee-9592-488f7c2a36c4" providerId="ADAL" clId="{2E51D1EC-6581-4C78-9DA4-C344F8706828}" dt="2025-10-07T17:15:59.847" v="18" actId="20577"/>
          <ac:graphicFrameMkLst>
            <pc:docMk/>
            <pc:sldMk cId="2378688051" sldId="800"/>
            <ac:graphicFrameMk id="5" creationId="{9260FC27-B14E-4CEB-98D8-7B1B9AA67E10}"/>
          </ac:graphicFrameMkLst>
        </pc:graphicFrameChg>
      </pc:sldChg>
      <pc:sldChg chg="ord modNotesTx">
        <pc:chgData name="Pritchard, Cindy" userId="26239436-f244-48ee-9592-488f7c2a36c4" providerId="ADAL" clId="{2E51D1EC-6581-4C78-9DA4-C344F8706828}" dt="2025-10-08T06:25:06.794" v="5844" actId="20577"/>
        <pc:sldMkLst>
          <pc:docMk/>
          <pc:sldMk cId="970554997" sldId="803"/>
        </pc:sldMkLst>
      </pc:sldChg>
      <pc:sldChg chg="del">
        <pc:chgData name="Pritchard, Cindy" userId="26239436-f244-48ee-9592-488f7c2a36c4" providerId="ADAL" clId="{2E51D1EC-6581-4C78-9DA4-C344F8706828}" dt="2025-10-07T18:15:50.791" v="2140" actId="2696"/>
        <pc:sldMkLst>
          <pc:docMk/>
          <pc:sldMk cId="1154986876" sldId="1171"/>
        </pc:sldMkLst>
      </pc:sldChg>
      <pc:sldChg chg="del">
        <pc:chgData name="Pritchard, Cindy" userId="26239436-f244-48ee-9592-488f7c2a36c4" providerId="ADAL" clId="{2E51D1EC-6581-4C78-9DA4-C344F8706828}" dt="2025-10-07T18:15:50.791" v="2140" actId="2696"/>
        <pc:sldMkLst>
          <pc:docMk/>
          <pc:sldMk cId="3944590340" sldId="1172"/>
        </pc:sldMkLst>
      </pc:sldChg>
      <pc:sldChg chg="del">
        <pc:chgData name="Pritchard, Cindy" userId="26239436-f244-48ee-9592-488f7c2a36c4" providerId="ADAL" clId="{2E51D1EC-6581-4C78-9DA4-C344F8706828}" dt="2025-10-07T18:15:50.791" v="2140" actId="2696"/>
        <pc:sldMkLst>
          <pc:docMk/>
          <pc:sldMk cId="1223976529" sldId="1173"/>
        </pc:sldMkLst>
      </pc:sldChg>
      <pc:sldChg chg="delSp add del setBg delDesignElem">
        <pc:chgData name="Pritchard, Cindy" userId="26239436-f244-48ee-9592-488f7c2a36c4" providerId="ADAL" clId="{2E51D1EC-6581-4C78-9DA4-C344F8706828}" dt="2025-10-08T07:46:47.994" v="10970"/>
        <pc:sldMkLst>
          <pc:docMk/>
          <pc:sldMk cId="2099574399" sldId="1185"/>
        </pc:sldMkLst>
        <pc:spChg chg="del">
          <ac:chgData name="Pritchard, Cindy" userId="26239436-f244-48ee-9592-488f7c2a36c4" providerId="ADAL" clId="{2E51D1EC-6581-4C78-9DA4-C344F8706828}" dt="2025-10-08T07:46:47.994" v="10970"/>
          <ac:spMkLst>
            <pc:docMk/>
            <pc:sldMk cId="2099574399" sldId="1185"/>
            <ac:spMk id="8" creationId="{7BDAC5B6-20CE-447F-8BA1-F2274AC7AE5B}"/>
          </ac:spMkLst>
        </pc:spChg>
        <pc:spChg chg="del">
          <ac:chgData name="Pritchard, Cindy" userId="26239436-f244-48ee-9592-488f7c2a36c4" providerId="ADAL" clId="{2E51D1EC-6581-4C78-9DA4-C344F8706828}" dt="2025-10-08T07:46:47.994" v="10970"/>
          <ac:spMkLst>
            <pc:docMk/>
            <pc:sldMk cId="2099574399" sldId="1185"/>
            <ac:spMk id="10" creationId="{D1D22B31-BF8F-446B-9009-8A251FB177CB}"/>
          </ac:spMkLst>
        </pc:spChg>
      </pc:sldChg>
      <pc:sldChg chg="del">
        <pc:chgData name="Pritchard, Cindy" userId="26239436-f244-48ee-9592-488f7c2a36c4" providerId="ADAL" clId="{2E51D1EC-6581-4C78-9DA4-C344F8706828}" dt="2025-10-07T18:15:47.198" v="2139" actId="2696"/>
        <pc:sldMkLst>
          <pc:docMk/>
          <pc:sldMk cId="2265533782" sldId="1186"/>
        </pc:sldMkLst>
      </pc:sldChg>
      <pc:sldChg chg="del">
        <pc:chgData name="Pritchard, Cindy" userId="26239436-f244-48ee-9592-488f7c2a36c4" providerId="ADAL" clId="{2E51D1EC-6581-4C78-9DA4-C344F8706828}" dt="2025-10-07T18:15:21.989" v="2134" actId="2696"/>
        <pc:sldMkLst>
          <pc:docMk/>
          <pc:sldMk cId="2862839616" sldId="1194"/>
        </pc:sldMkLst>
      </pc:sldChg>
      <pc:sldChg chg="delSp modSp add del mod modNotesTx">
        <pc:chgData name="Pritchard, Cindy" userId="26239436-f244-48ee-9592-488f7c2a36c4" providerId="ADAL" clId="{2E51D1EC-6581-4C78-9DA4-C344F8706828}" dt="2025-10-07T18:44:22.399" v="3529" actId="20577"/>
        <pc:sldMkLst>
          <pc:docMk/>
          <pc:sldMk cId="147757239" sldId="1202"/>
        </pc:sldMkLst>
        <pc:spChg chg="mod">
          <ac:chgData name="Pritchard, Cindy" userId="26239436-f244-48ee-9592-488f7c2a36c4" providerId="ADAL" clId="{2E51D1EC-6581-4C78-9DA4-C344F8706828}" dt="2025-10-07T18:43:37.598" v="3318" actId="20577"/>
          <ac:spMkLst>
            <pc:docMk/>
            <pc:sldMk cId="147757239" sldId="1202"/>
            <ac:spMk id="2" creationId="{71A6CAB6-1AFB-539E-7854-FA096D8C94E7}"/>
          </ac:spMkLst>
        </pc:spChg>
        <pc:spChg chg="del">
          <ac:chgData name="Pritchard, Cindy" userId="26239436-f244-48ee-9592-488f7c2a36c4" providerId="ADAL" clId="{2E51D1EC-6581-4C78-9DA4-C344F8706828}" dt="2025-10-07T18:43:40.507" v="3319" actId="478"/>
          <ac:spMkLst>
            <pc:docMk/>
            <pc:sldMk cId="147757239" sldId="1202"/>
            <ac:spMk id="3" creationId="{459A2F15-492A-F888-F2A8-8D091311DCEB}"/>
          </ac:spMkLst>
        </pc:spChg>
      </pc:sldChg>
      <pc:sldChg chg="del">
        <pc:chgData name="Pritchard, Cindy" userId="26239436-f244-48ee-9592-488f7c2a36c4" providerId="ADAL" clId="{2E51D1EC-6581-4C78-9DA4-C344F8706828}" dt="2025-10-07T18:15:50.791" v="2140" actId="2696"/>
        <pc:sldMkLst>
          <pc:docMk/>
          <pc:sldMk cId="1484185703" sldId="1203"/>
        </pc:sldMkLst>
      </pc:sldChg>
      <pc:sldChg chg="add ord">
        <pc:chgData name="Pritchard, Cindy" userId="26239436-f244-48ee-9592-488f7c2a36c4" providerId="ADAL" clId="{2E51D1EC-6581-4C78-9DA4-C344F8706828}" dt="2025-10-08T07:49:19.633" v="11080"/>
        <pc:sldMkLst>
          <pc:docMk/>
          <pc:sldMk cId="2249448127" sldId="1352"/>
        </pc:sldMkLst>
      </pc:sldChg>
      <pc:sldChg chg="add">
        <pc:chgData name="Pritchard, Cindy" userId="26239436-f244-48ee-9592-488f7c2a36c4" providerId="ADAL" clId="{2E51D1EC-6581-4C78-9DA4-C344F8706828}" dt="2025-10-07T17:30:50.267" v="143"/>
        <pc:sldMkLst>
          <pc:docMk/>
          <pc:sldMk cId="2597538911" sldId="1510"/>
        </pc:sldMkLst>
      </pc:sldChg>
      <pc:sldChg chg="add">
        <pc:chgData name="Pritchard, Cindy" userId="26239436-f244-48ee-9592-488f7c2a36c4" providerId="ADAL" clId="{2E51D1EC-6581-4C78-9DA4-C344F8706828}" dt="2025-10-07T17:30:50.267" v="143"/>
        <pc:sldMkLst>
          <pc:docMk/>
          <pc:sldMk cId="2431437816" sldId="1523"/>
        </pc:sldMkLst>
      </pc:sldChg>
      <pc:sldChg chg="add">
        <pc:chgData name="Pritchard, Cindy" userId="26239436-f244-48ee-9592-488f7c2a36c4" providerId="ADAL" clId="{2E51D1EC-6581-4C78-9DA4-C344F8706828}" dt="2025-10-07T17:30:50.267" v="143"/>
        <pc:sldMkLst>
          <pc:docMk/>
          <pc:sldMk cId="1986768013" sldId="1524"/>
        </pc:sldMkLst>
      </pc:sldChg>
      <pc:sldChg chg="add">
        <pc:chgData name="Pritchard, Cindy" userId="26239436-f244-48ee-9592-488f7c2a36c4" providerId="ADAL" clId="{2E51D1EC-6581-4C78-9DA4-C344F8706828}" dt="2025-10-07T17:30:50.267" v="143"/>
        <pc:sldMkLst>
          <pc:docMk/>
          <pc:sldMk cId="3120865631" sldId="1525"/>
        </pc:sldMkLst>
      </pc:sldChg>
      <pc:sldChg chg="add">
        <pc:chgData name="Pritchard, Cindy" userId="26239436-f244-48ee-9592-488f7c2a36c4" providerId="ADAL" clId="{2E51D1EC-6581-4C78-9DA4-C344F8706828}" dt="2025-10-07T17:30:50.267" v="143"/>
        <pc:sldMkLst>
          <pc:docMk/>
          <pc:sldMk cId="2432177971" sldId="1540"/>
        </pc:sldMkLst>
      </pc:sldChg>
      <pc:sldChg chg="add del">
        <pc:chgData name="Pritchard, Cindy" userId="26239436-f244-48ee-9592-488f7c2a36c4" providerId="ADAL" clId="{2E51D1EC-6581-4C78-9DA4-C344F8706828}" dt="2025-10-08T07:47:02.167" v="10971"/>
        <pc:sldMkLst>
          <pc:docMk/>
          <pc:sldMk cId="422397015" sldId="2587"/>
        </pc:sldMkLst>
      </pc:sldChg>
      <pc:sldChg chg="del">
        <pc:chgData name="Pritchard, Cindy" userId="26239436-f244-48ee-9592-488f7c2a36c4" providerId="ADAL" clId="{2E51D1EC-6581-4C78-9DA4-C344F8706828}" dt="2025-10-07T18:15:06.853" v="2131" actId="2696"/>
        <pc:sldMkLst>
          <pc:docMk/>
          <pc:sldMk cId="3009251432" sldId="2592"/>
        </pc:sldMkLst>
      </pc:sldChg>
      <pc:sldChg chg="add del ord">
        <pc:chgData name="Pritchard, Cindy" userId="26239436-f244-48ee-9592-488f7c2a36c4" providerId="ADAL" clId="{2E51D1EC-6581-4C78-9DA4-C344F8706828}" dt="2025-10-08T07:49:08.769" v="11074"/>
        <pc:sldMkLst>
          <pc:docMk/>
          <pc:sldMk cId="4061782576" sldId="2595"/>
        </pc:sldMkLst>
      </pc:sldChg>
      <pc:sldChg chg="addSp delSp modSp add del mod setBg delDesignElem">
        <pc:chgData name="Pritchard, Cindy" userId="26239436-f244-48ee-9592-488f7c2a36c4" providerId="ADAL" clId="{2E51D1EC-6581-4C78-9DA4-C344F8706828}" dt="2025-10-08T07:39:30.687" v="10935" actId="27614"/>
        <pc:sldMkLst>
          <pc:docMk/>
          <pc:sldMk cId="3756051780" sldId="2613"/>
        </pc:sldMkLst>
        <pc:spChg chg="mod">
          <ac:chgData name="Pritchard, Cindy" userId="26239436-f244-48ee-9592-488f7c2a36c4" providerId="ADAL" clId="{2E51D1EC-6581-4C78-9DA4-C344F8706828}" dt="2025-10-08T07:39:26.556" v="10934" actId="26606"/>
          <ac:spMkLst>
            <pc:docMk/>
            <pc:sldMk cId="3756051780" sldId="2613"/>
            <ac:spMk id="5" creationId="{F634618F-B00C-A034-FB2C-933970C15598}"/>
          </ac:spMkLst>
        </pc:spChg>
        <pc:spChg chg="mod">
          <ac:chgData name="Pritchard, Cindy" userId="26239436-f244-48ee-9592-488f7c2a36c4" providerId="ADAL" clId="{2E51D1EC-6581-4C78-9DA4-C344F8706828}" dt="2025-10-08T07:39:26.556" v="10934" actId="26606"/>
          <ac:spMkLst>
            <pc:docMk/>
            <pc:sldMk cId="3756051780" sldId="2613"/>
            <ac:spMk id="14" creationId="{37CF9CC3-700C-42AA-A736-CF685CD1DE66}"/>
          </ac:spMkLst>
        </pc:spChg>
        <pc:spChg chg="del">
          <ac:chgData name="Pritchard, Cindy" userId="26239436-f244-48ee-9592-488f7c2a36c4" providerId="ADAL" clId="{2E51D1EC-6581-4C78-9DA4-C344F8706828}" dt="2025-10-08T07:38:46.859" v="10931"/>
          <ac:spMkLst>
            <pc:docMk/>
            <pc:sldMk cId="3756051780" sldId="2613"/>
            <ac:spMk id="15" creationId="{D4771268-CB57-404A-9271-370EB28F6090}"/>
          </ac:spMkLst>
        </pc:spChg>
        <pc:spChg chg="add">
          <ac:chgData name="Pritchard, Cindy" userId="26239436-f244-48ee-9592-488f7c2a36c4" providerId="ADAL" clId="{2E51D1EC-6581-4C78-9DA4-C344F8706828}" dt="2025-10-08T07:39:26.556" v="10934" actId="26606"/>
          <ac:spMkLst>
            <pc:docMk/>
            <pc:sldMk cId="3756051780" sldId="2613"/>
            <ac:spMk id="19" creationId="{8761DDFE-071F-4200-B0AA-394476C2D2D6}"/>
          </ac:spMkLst>
        </pc:spChg>
        <pc:picChg chg="mod">
          <ac:chgData name="Pritchard, Cindy" userId="26239436-f244-48ee-9592-488f7c2a36c4" providerId="ADAL" clId="{2E51D1EC-6581-4C78-9DA4-C344F8706828}" dt="2025-10-08T07:39:26.556" v="10934" actId="26606"/>
          <ac:picMkLst>
            <pc:docMk/>
            <pc:sldMk cId="3756051780" sldId="2613"/>
            <ac:picMk id="3" creationId="{D10A84CF-3E82-0810-CCBD-55020D19F429}"/>
          </ac:picMkLst>
        </pc:picChg>
        <pc:picChg chg="mod ord">
          <ac:chgData name="Pritchard, Cindy" userId="26239436-f244-48ee-9592-488f7c2a36c4" providerId="ADAL" clId="{2E51D1EC-6581-4C78-9DA4-C344F8706828}" dt="2025-10-08T07:39:30.687" v="10935" actId="27614"/>
          <ac:picMkLst>
            <pc:docMk/>
            <pc:sldMk cId="3756051780" sldId="2613"/>
            <ac:picMk id="13" creationId="{0D6DF512-EA9D-EB32-A683-1D771E6ABD3B}"/>
          </ac:picMkLst>
        </pc:picChg>
        <pc:cxnChg chg="ord">
          <ac:chgData name="Pritchard, Cindy" userId="26239436-f244-48ee-9592-488f7c2a36c4" providerId="ADAL" clId="{2E51D1EC-6581-4C78-9DA4-C344F8706828}" dt="2025-10-08T07:39:26.556" v="10934" actId="26606"/>
          <ac:cxnSpMkLst>
            <pc:docMk/>
            <pc:sldMk cId="3756051780" sldId="2613"/>
            <ac:cxnSpMk id="2" creationId="{19E44123-D904-BF68-B932-4ADC572CCAD3}"/>
          </ac:cxnSpMkLst>
        </pc:cxnChg>
      </pc:sldChg>
      <pc:sldChg chg="ord">
        <pc:chgData name="Pritchard, Cindy" userId="26239436-f244-48ee-9592-488f7c2a36c4" providerId="ADAL" clId="{2E51D1EC-6581-4C78-9DA4-C344F8706828}" dt="2025-10-07T18:41:20.052" v="3203"/>
        <pc:sldMkLst>
          <pc:docMk/>
          <pc:sldMk cId="2402741939" sldId="2625"/>
        </pc:sldMkLst>
      </pc:sldChg>
      <pc:sldChg chg="add del ord">
        <pc:chgData name="Pritchard, Cindy" userId="26239436-f244-48ee-9592-488f7c2a36c4" providerId="ADAL" clId="{2E51D1EC-6581-4C78-9DA4-C344F8706828}" dt="2025-10-08T07:12:32.260" v="10294"/>
        <pc:sldMkLst>
          <pc:docMk/>
          <pc:sldMk cId="4240543896" sldId="2626"/>
        </pc:sldMkLst>
      </pc:sldChg>
      <pc:sldChg chg="modSp mod ord">
        <pc:chgData name="Pritchard, Cindy" userId="26239436-f244-48ee-9592-488f7c2a36c4" providerId="ADAL" clId="{2E51D1EC-6581-4C78-9DA4-C344F8706828}" dt="2025-10-08T06:46:14.974" v="9371"/>
        <pc:sldMkLst>
          <pc:docMk/>
          <pc:sldMk cId="304545542" sldId="2627"/>
        </pc:sldMkLst>
        <pc:spChg chg="mod">
          <ac:chgData name="Pritchard, Cindy" userId="26239436-f244-48ee-9592-488f7c2a36c4" providerId="ADAL" clId="{2E51D1EC-6581-4C78-9DA4-C344F8706828}" dt="2025-10-08T06:46:08.062" v="9369" actId="14100"/>
          <ac:spMkLst>
            <pc:docMk/>
            <pc:sldMk cId="304545542" sldId="2627"/>
            <ac:spMk id="2" creationId="{DBFD701A-C6CE-F333-5CDD-EB334ECCAFA9}"/>
          </ac:spMkLst>
        </pc:spChg>
      </pc:sldChg>
      <pc:sldChg chg="addSp delSp modSp add del mod setBg delDesignElem">
        <pc:chgData name="Pritchard, Cindy" userId="26239436-f244-48ee-9592-488f7c2a36c4" providerId="ADAL" clId="{2E51D1EC-6581-4C78-9DA4-C344F8706828}" dt="2025-10-08T06:47:40.214" v="9460" actId="27614"/>
        <pc:sldMkLst>
          <pc:docMk/>
          <pc:sldMk cId="299707939" sldId="2629"/>
        </pc:sldMkLst>
        <pc:spChg chg="mod">
          <ac:chgData name="Pritchard, Cindy" userId="26239436-f244-48ee-9592-488f7c2a36c4" providerId="ADAL" clId="{2E51D1EC-6581-4C78-9DA4-C344F8706828}" dt="2025-10-08T06:47:30.827" v="9459" actId="26606"/>
          <ac:spMkLst>
            <pc:docMk/>
            <pc:sldMk cId="299707939" sldId="2629"/>
            <ac:spMk id="2" creationId="{4BC38E51-4055-3921-D3BF-04D558973FD2}"/>
          </ac:spMkLst>
        </pc:spChg>
        <pc:spChg chg="add del">
          <ac:chgData name="Pritchard, Cindy" userId="26239436-f244-48ee-9592-488f7c2a36c4" providerId="ADAL" clId="{2E51D1EC-6581-4C78-9DA4-C344F8706828}" dt="2025-10-08T06:47:30.815" v="9458" actId="26606"/>
          <ac:spMkLst>
            <pc:docMk/>
            <pc:sldMk cId="299707939" sldId="2629"/>
            <ac:spMk id="7" creationId="{0E91F5CA-B392-444C-88E3-BF5BAAEBDEB0}"/>
          </ac:spMkLst>
        </pc:spChg>
        <pc:spChg chg="add del">
          <ac:chgData name="Pritchard, Cindy" userId="26239436-f244-48ee-9592-488f7c2a36c4" providerId="ADAL" clId="{2E51D1EC-6581-4C78-9DA4-C344F8706828}" dt="2025-10-08T06:47:30.815" v="9458" actId="26606"/>
          <ac:spMkLst>
            <pc:docMk/>
            <pc:sldMk cId="299707939" sldId="2629"/>
            <ac:spMk id="8" creationId="{DFCA2118-59A2-4310-A4B2-F2CBA821E842}"/>
          </ac:spMkLst>
        </pc:spChg>
        <pc:spChg chg="del">
          <ac:chgData name="Pritchard, Cindy" userId="26239436-f244-48ee-9592-488f7c2a36c4" providerId="ADAL" clId="{2E51D1EC-6581-4C78-9DA4-C344F8706828}" dt="2025-10-07T18:48:41.794" v="3955"/>
          <ac:spMkLst>
            <pc:docMk/>
            <pc:sldMk cId="299707939" sldId="2629"/>
            <ac:spMk id="10" creationId="{37C89E4B-3C9F-44B9-8B86-D9E3D112D8EC}"/>
          </ac:spMkLst>
        </pc:spChg>
        <pc:spChg chg="add">
          <ac:chgData name="Pritchard, Cindy" userId="26239436-f244-48ee-9592-488f7c2a36c4" providerId="ADAL" clId="{2E51D1EC-6581-4C78-9DA4-C344F8706828}" dt="2025-10-08T06:47:30.827" v="9459" actId="26606"/>
          <ac:spMkLst>
            <pc:docMk/>
            <pc:sldMk cId="299707939" sldId="2629"/>
            <ac:spMk id="11" creationId="{A8384FB5-9ADC-4DDC-881B-597D56F5B15D}"/>
          </ac:spMkLst>
        </pc:spChg>
        <pc:spChg chg="add">
          <ac:chgData name="Pritchard, Cindy" userId="26239436-f244-48ee-9592-488f7c2a36c4" providerId="ADAL" clId="{2E51D1EC-6581-4C78-9DA4-C344F8706828}" dt="2025-10-08T06:47:30.827" v="9459" actId="26606"/>
          <ac:spMkLst>
            <pc:docMk/>
            <pc:sldMk cId="299707939" sldId="2629"/>
            <ac:spMk id="13" creationId="{91E5A9A7-95C6-4F4F-B00E-C82E07FE62EF}"/>
          </ac:spMkLst>
        </pc:spChg>
        <pc:spChg chg="add">
          <ac:chgData name="Pritchard, Cindy" userId="26239436-f244-48ee-9592-488f7c2a36c4" providerId="ADAL" clId="{2E51D1EC-6581-4C78-9DA4-C344F8706828}" dt="2025-10-08T06:47:30.827" v="9459" actId="26606"/>
          <ac:spMkLst>
            <pc:docMk/>
            <pc:sldMk cId="299707939" sldId="2629"/>
            <ac:spMk id="15" creationId="{D07DD2DE-F619-49DD-B5E7-03A290FF4ED1}"/>
          </ac:spMkLst>
        </pc:spChg>
        <pc:spChg chg="add">
          <ac:chgData name="Pritchard, Cindy" userId="26239436-f244-48ee-9592-488f7c2a36c4" providerId="ADAL" clId="{2E51D1EC-6581-4C78-9DA4-C344F8706828}" dt="2025-10-08T06:47:30.827" v="9459" actId="26606"/>
          <ac:spMkLst>
            <pc:docMk/>
            <pc:sldMk cId="299707939" sldId="2629"/>
            <ac:spMk id="16" creationId="{85149191-5F60-4A28-AAFF-039F96B0F3EC}"/>
          </ac:spMkLst>
        </pc:spChg>
        <pc:spChg chg="add">
          <ac:chgData name="Pritchard, Cindy" userId="26239436-f244-48ee-9592-488f7c2a36c4" providerId="ADAL" clId="{2E51D1EC-6581-4C78-9DA4-C344F8706828}" dt="2025-10-08T06:47:30.827" v="9459" actId="26606"/>
          <ac:spMkLst>
            <pc:docMk/>
            <pc:sldMk cId="299707939" sldId="2629"/>
            <ac:spMk id="18" creationId="{F8260ED5-17F7-4158-B241-D51DD4CF1B7E}"/>
          </ac:spMkLst>
        </pc:spChg>
        <pc:picChg chg="mod ord">
          <ac:chgData name="Pritchard, Cindy" userId="26239436-f244-48ee-9592-488f7c2a36c4" providerId="ADAL" clId="{2E51D1EC-6581-4C78-9DA4-C344F8706828}" dt="2025-10-08T06:47:40.214" v="9460" actId="27614"/>
          <ac:picMkLst>
            <pc:docMk/>
            <pc:sldMk cId="299707939" sldId="2629"/>
            <ac:picMk id="5" creationId="{BB5E5774-3C76-2EEB-F724-D4D3428E3674}"/>
          </ac:picMkLst>
        </pc:picChg>
        <pc:cxnChg chg="del">
          <ac:chgData name="Pritchard, Cindy" userId="26239436-f244-48ee-9592-488f7c2a36c4" providerId="ADAL" clId="{2E51D1EC-6581-4C78-9DA4-C344F8706828}" dt="2025-10-07T18:48:41.794" v="3955"/>
          <ac:cxnSpMkLst>
            <pc:docMk/>
            <pc:sldMk cId="299707939" sldId="2629"/>
            <ac:cxnSpMk id="12" creationId="{AA2EAA10-076F-46BD-8F0F-B9A2FB77A85C}"/>
          </ac:cxnSpMkLst>
        </pc:cxnChg>
        <pc:cxnChg chg="del">
          <ac:chgData name="Pritchard, Cindy" userId="26239436-f244-48ee-9592-488f7c2a36c4" providerId="ADAL" clId="{2E51D1EC-6581-4C78-9DA4-C344F8706828}" dt="2025-10-07T18:48:41.794" v="3955"/>
          <ac:cxnSpMkLst>
            <pc:docMk/>
            <pc:sldMk cId="299707939" sldId="2629"/>
            <ac:cxnSpMk id="14" creationId="{D891E407-403B-4764-86C9-33A56D3BCAA3}"/>
          </ac:cxnSpMkLst>
        </pc:cxnChg>
      </pc:sldChg>
      <pc:sldChg chg="addSp modSp add del mod setBg modNotesTx">
        <pc:chgData name="Pritchard, Cindy" userId="26239436-f244-48ee-9592-488f7c2a36c4" providerId="ADAL" clId="{2E51D1EC-6581-4C78-9DA4-C344F8706828}" dt="2025-10-08T06:50:36.268" v="9550" actId="20577"/>
        <pc:sldMkLst>
          <pc:docMk/>
          <pc:sldMk cId="2097109811" sldId="2630"/>
        </pc:sldMkLst>
        <pc:spChg chg="mod">
          <ac:chgData name="Pritchard, Cindy" userId="26239436-f244-48ee-9592-488f7c2a36c4" providerId="ADAL" clId="{2E51D1EC-6581-4C78-9DA4-C344F8706828}" dt="2025-10-08T06:50:36.268" v="9550" actId="20577"/>
          <ac:spMkLst>
            <pc:docMk/>
            <pc:sldMk cId="2097109811" sldId="2630"/>
            <ac:spMk id="3" creationId="{A972EDB3-041E-F2BF-7163-2976BA9593B4}"/>
          </ac:spMkLst>
        </pc:spChg>
        <pc:spChg chg="add mod">
          <ac:chgData name="Pritchard, Cindy" userId="26239436-f244-48ee-9592-488f7c2a36c4" providerId="ADAL" clId="{2E51D1EC-6581-4C78-9DA4-C344F8706828}" dt="2025-10-08T06:48:43.530" v="9473" actId="20577"/>
          <ac:spMkLst>
            <pc:docMk/>
            <pc:sldMk cId="2097109811" sldId="2630"/>
            <ac:spMk id="4" creationId="{BCF69716-F373-7E15-AAF9-9DCAB90D6006}"/>
          </ac:spMkLst>
        </pc:spChg>
        <pc:picChg chg="mod">
          <ac:chgData name="Pritchard, Cindy" userId="26239436-f244-48ee-9592-488f7c2a36c4" providerId="ADAL" clId="{2E51D1EC-6581-4C78-9DA4-C344F8706828}" dt="2025-10-08T06:47:57.150" v="9462" actId="1076"/>
          <ac:picMkLst>
            <pc:docMk/>
            <pc:sldMk cId="2097109811" sldId="2630"/>
            <ac:picMk id="1026" creationId="{2E9AAFC8-B9EE-C8D8-13BC-13982FCD73EB}"/>
          </ac:picMkLst>
        </pc:picChg>
      </pc:sldChg>
      <pc:sldChg chg="delSp modSp add del mod setBg delDesignElem modNotesTx">
        <pc:chgData name="Pritchard, Cindy" userId="26239436-f244-48ee-9592-488f7c2a36c4" providerId="ADAL" clId="{2E51D1EC-6581-4C78-9DA4-C344F8706828}" dt="2025-10-08T06:55:28.133" v="10031" actId="20577"/>
        <pc:sldMkLst>
          <pc:docMk/>
          <pc:sldMk cId="2208210742" sldId="2631"/>
        </pc:sldMkLst>
        <pc:spChg chg="mod">
          <ac:chgData name="Pritchard, Cindy" userId="26239436-f244-48ee-9592-488f7c2a36c4" providerId="ADAL" clId="{2E51D1EC-6581-4C78-9DA4-C344F8706828}" dt="2025-10-08T06:55:28.133" v="10031" actId="20577"/>
          <ac:spMkLst>
            <pc:docMk/>
            <pc:sldMk cId="2208210742" sldId="2631"/>
            <ac:spMk id="3" creationId="{F7BF3613-30FE-5696-1C70-CE79D6B96921}"/>
          </ac:spMkLst>
        </pc:spChg>
        <pc:spChg chg="del">
          <ac:chgData name="Pritchard, Cindy" userId="26239436-f244-48ee-9592-488f7c2a36c4" providerId="ADAL" clId="{2E51D1EC-6581-4C78-9DA4-C344F8706828}" dt="2025-10-07T18:48:41.794" v="3955"/>
          <ac:spMkLst>
            <pc:docMk/>
            <pc:sldMk cId="2208210742" sldId="2631"/>
            <ac:spMk id="11" creationId="{F13C74B1-5B17-4795-BED0-7140497B445A}"/>
          </ac:spMkLst>
        </pc:spChg>
        <pc:spChg chg="del">
          <ac:chgData name="Pritchard, Cindy" userId="26239436-f244-48ee-9592-488f7c2a36c4" providerId="ADAL" clId="{2E51D1EC-6581-4C78-9DA4-C344F8706828}" dt="2025-10-07T18:48:41.794" v="3955"/>
          <ac:spMkLst>
            <pc:docMk/>
            <pc:sldMk cId="2208210742" sldId="2631"/>
            <ac:spMk id="13" creationId="{D4974D33-8DC5-464E-8C6D-BE58F0669C17}"/>
          </ac:spMkLst>
        </pc:spChg>
      </pc:sldChg>
      <pc:sldChg chg="delSp modSp add del mod setBg delDesignElem">
        <pc:chgData name="Pritchard, Cindy" userId="26239436-f244-48ee-9592-488f7c2a36c4" providerId="ADAL" clId="{2E51D1EC-6581-4C78-9DA4-C344F8706828}" dt="2025-10-08T07:05:26.514" v="10113" actId="20577"/>
        <pc:sldMkLst>
          <pc:docMk/>
          <pc:sldMk cId="2056958163" sldId="2632"/>
        </pc:sldMkLst>
        <pc:spChg chg="mod">
          <ac:chgData name="Pritchard, Cindy" userId="26239436-f244-48ee-9592-488f7c2a36c4" providerId="ADAL" clId="{2E51D1EC-6581-4C78-9DA4-C344F8706828}" dt="2025-10-08T07:05:26.514" v="10113" actId="20577"/>
          <ac:spMkLst>
            <pc:docMk/>
            <pc:sldMk cId="2056958163" sldId="2632"/>
            <ac:spMk id="3" creationId="{E9D4DA73-17E2-8B24-51C2-9A10F6D8D2BF}"/>
          </ac:spMkLst>
        </pc:spChg>
        <pc:spChg chg="del">
          <ac:chgData name="Pritchard, Cindy" userId="26239436-f244-48ee-9592-488f7c2a36c4" providerId="ADAL" clId="{2E51D1EC-6581-4C78-9DA4-C344F8706828}" dt="2025-10-07T18:48:41.794" v="3955"/>
          <ac:spMkLst>
            <pc:docMk/>
            <pc:sldMk cId="2056958163" sldId="2632"/>
            <ac:spMk id="11" creationId="{2B97F24A-32CE-4C1C-A50D-3016B394DCFB}"/>
          </ac:spMkLst>
        </pc:spChg>
        <pc:spChg chg="del">
          <ac:chgData name="Pritchard, Cindy" userId="26239436-f244-48ee-9592-488f7c2a36c4" providerId="ADAL" clId="{2E51D1EC-6581-4C78-9DA4-C344F8706828}" dt="2025-10-07T18:48:41.794" v="3955"/>
          <ac:spMkLst>
            <pc:docMk/>
            <pc:sldMk cId="2056958163" sldId="2632"/>
            <ac:spMk id="13" creationId="{CD8B4F24-440B-49E9-B85D-733523DC064B}"/>
          </ac:spMkLst>
        </pc:spChg>
      </pc:sldChg>
      <pc:sldChg chg="delSp modSp add del mod setBg delDesignElem">
        <pc:chgData name="Pritchard, Cindy" userId="26239436-f244-48ee-9592-488f7c2a36c4" providerId="ADAL" clId="{2E51D1EC-6581-4C78-9DA4-C344F8706828}" dt="2025-10-08T07:47:28.482" v="10988" actId="20577"/>
        <pc:sldMkLst>
          <pc:docMk/>
          <pc:sldMk cId="3632303201" sldId="2634"/>
        </pc:sldMkLst>
        <pc:spChg chg="mod">
          <ac:chgData name="Pritchard, Cindy" userId="26239436-f244-48ee-9592-488f7c2a36c4" providerId="ADAL" clId="{2E51D1EC-6581-4C78-9DA4-C344F8706828}" dt="2025-10-08T07:47:28.482" v="10988" actId="20577"/>
          <ac:spMkLst>
            <pc:docMk/>
            <pc:sldMk cId="3632303201" sldId="2634"/>
            <ac:spMk id="9" creationId="{0FF9EB9C-87DB-C068-23D6-F62A4DDE2BB3}"/>
          </ac:spMkLst>
        </pc:spChg>
        <pc:spChg chg="del">
          <ac:chgData name="Pritchard, Cindy" userId="26239436-f244-48ee-9592-488f7c2a36c4" providerId="ADAL" clId="{2E51D1EC-6581-4C78-9DA4-C344F8706828}" dt="2025-10-08T07:47:22.675" v="10974"/>
          <ac:spMkLst>
            <pc:docMk/>
            <pc:sldMk cId="3632303201" sldId="2634"/>
            <ac:spMk id="12" creationId="{2E17E911-875F-4DE5-8699-99D9F1805A5D}"/>
          </ac:spMkLst>
        </pc:spChg>
        <pc:spChg chg="del">
          <ac:chgData name="Pritchard, Cindy" userId="26239436-f244-48ee-9592-488f7c2a36c4" providerId="ADAL" clId="{2E51D1EC-6581-4C78-9DA4-C344F8706828}" dt="2025-10-08T07:47:22.675" v="10974"/>
          <ac:spMkLst>
            <pc:docMk/>
            <pc:sldMk cId="3632303201" sldId="2634"/>
            <ac:spMk id="14" creationId="{CD9FE4EF-C4D8-49A0-B2FF-81D8DB7D8A24}"/>
          </ac:spMkLst>
        </pc:spChg>
        <pc:spChg chg="del">
          <ac:chgData name="Pritchard, Cindy" userId="26239436-f244-48ee-9592-488f7c2a36c4" providerId="ADAL" clId="{2E51D1EC-6581-4C78-9DA4-C344F8706828}" dt="2025-10-08T07:47:22.675" v="10974"/>
          <ac:spMkLst>
            <pc:docMk/>
            <pc:sldMk cId="3632303201" sldId="2634"/>
            <ac:spMk id="16" creationId="{4300840D-0A0B-4512-BACA-B439D5B9C57C}"/>
          </ac:spMkLst>
        </pc:spChg>
        <pc:spChg chg="del">
          <ac:chgData name="Pritchard, Cindy" userId="26239436-f244-48ee-9592-488f7c2a36c4" providerId="ADAL" clId="{2E51D1EC-6581-4C78-9DA4-C344F8706828}" dt="2025-10-08T07:47:22.675" v="10974"/>
          <ac:spMkLst>
            <pc:docMk/>
            <pc:sldMk cId="3632303201" sldId="2634"/>
            <ac:spMk id="18" creationId="{D2B78728-A580-49A7-84F9-6EF6F583ADE0}"/>
          </ac:spMkLst>
        </pc:spChg>
        <pc:spChg chg="del">
          <ac:chgData name="Pritchard, Cindy" userId="26239436-f244-48ee-9592-488f7c2a36c4" providerId="ADAL" clId="{2E51D1EC-6581-4C78-9DA4-C344F8706828}" dt="2025-10-08T07:47:22.675" v="10974"/>
          <ac:spMkLst>
            <pc:docMk/>
            <pc:sldMk cId="3632303201" sldId="2634"/>
            <ac:spMk id="20" creationId="{38FAA1A1-D861-433F-88FA-1E9D6FD31D11}"/>
          </ac:spMkLst>
        </pc:spChg>
        <pc:spChg chg="del">
          <ac:chgData name="Pritchard, Cindy" userId="26239436-f244-48ee-9592-488f7c2a36c4" providerId="ADAL" clId="{2E51D1EC-6581-4C78-9DA4-C344F8706828}" dt="2025-10-08T07:47:22.675" v="10974"/>
          <ac:spMkLst>
            <pc:docMk/>
            <pc:sldMk cId="3632303201" sldId="2634"/>
            <ac:spMk id="22" creationId="{8D71EDA1-87BF-4D5D-AB79-F346FD19278A}"/>
          </ac:spMkLst>
        </pc:spChg>
      </pc:sldChg>
      <pc:sldChg chg="del">
        <pc:chgData name="Pritchard, Cindy" userId="26239436-f244-48ee-9592-488f7c2a36c4" providerId="ADAL" clId="{2E51D1EC-6581-4C78-9DA4-C344F8706828}" dt="2025-10-07T18:14:41.810" v="2126" actId="2696"/>
        <pc:sldMkLst>
          <pc:docMk/>
          <pc:sldMk cId="3132071961" sldId="2637"/>
        </pc:sldMkLst>
      </pc:sldChg>
      <pc:sldChg chg="del">
        <pc:chgData name="Pritchard, Cindy" userId="26239436-f244-48ee-9592-488f7c2a36c4" providerId="ADAL" clId="{2E51D1EC-6581-4C78-9DA4-C344F8706828}" dt="2025-10-07T18:14:41.810" v="2126" actId="2696"/>
        <pc:sldMkLst>
          <pc:docMk/>
          <pc:sldMk cId="938500239" sldId="2638"/>
        </pc:sldMkLst>
      </pc:sldChg>
      <pc:sldChg chg="delSp add del setBg delDesignElem">
        <pc:chgData name="Pritchard, Cindy" userId="26239436-f244-48ee-9592-488f7c2a36c4" providerId="ADAL" clId="{2E51D1EC-6581-4C78-9DA4-C344F8706828}" dt="2025-10-07T18:44:38.936" v="3531"/>
        <pc:sldMkLst>
          <pc:docMk/>
          <pc:sldMk cId="4106522116" sldId="2639"/>
        </pc:sldMkLst>
        <pc:grpChg chg="del">
          <ac:chgData name="Pritchard, Cindy" userId="26239436-f244-48ee-9592-488f7c2a36c4" providerId="ADAL" clId="{2E51D1EC-6581-4C78-9DA4-C344F8706828}" dt="2025-10-07T18:44:38.936" v="3531"/>
          <ac:grpSpMkLst>
            <pc:docMk/>
            <pc:sldMk cId="4106522116" sldId="2639"/>
            <ac:grpSpMk id="10" creationId="{6E61B563-A4B2-5783-81AF-A2A053D74769}"/>
          </ac:grpSpMkLst>
        </pc:grpChg>
      </pc:sldChg>
      <pc:sldChg chg="delSp add del setBg delDesignElem modNotesTx">
        <pc:chgData name="Pritchard, Cindy" userId="26239436-f244-48ee-9592-488f7c2a36c4" providerId="ADAL" clId="{2E51D1EC-6581-4C78-9DA4-C344F8706828}" dt="2025-10-08T07:12:19.982" v="10292" actId="20577"/>
        <pc:sldMkLst>
          <pc:docMk/>
          <pc:sldMk cId="958367400" sldId="2640"/>
        </pc:sldMkLst>
        <pc:spChg chg="del">
          <ac:chgData name="Pritchard, Cindy" userId="26239436-f244-48ee-9592-488f7c2a36c4" providerId="ADAL" clId="{2E51D1EC-6581-4C78-9DA4-C344F8706828}" dt="2025-10-08T07:12:00.151" v="10224"/>
          <ac:spMkLst>
            <pc:docMk/>
            <pc:sldMk cId="958367400" sldId="2640"/>
            <ac:spMk id="10" creationId="{42A4FC2C-047E-45A5-965D-8E1E3BF09BC6}"/>
          </ac:spMkLst>
        </pc:spChg>
      </pc:sldChg>
      <pc:sldChg chg="del">
        <pc:chgData name="Pritchard, Cindy" userId="26239436-f244-48ee-9592-488f7c2a36c4" providerId="ADAL" clId="{2E51D1EC-6581-4C78-9DA4-C344F8706828}" dt="2025-10-07T18:14:41.810" v="2126" actId="2696"/>
        <pc:sldMkLst>
          <pc:docMk/>
          <pc:sldMk cId="652620184" sldId="2641"/>
        </pc:sldMkLst>
      </pc:sldChg>
      <pc:sldChg chg="delSp add del ord setBg delDesignElem">
        <pc:chgData name="Pritchard, Cindy" userId="26239436-f244-48ee-9592-488f7c2a36c4" providerId="ADAL" clId="{2E51D1EC-6581-4C78-9DA4-C344F8706828}" dt="2025-10-08T07:49:17.432" v="11078"/>
        <pc:sldMkLst>
          <pc:docMk/>
          <pc:sldMk cId="2201827734" sldId="2642"/>
        </pc:sldMkLst>
        <pc:spChg chg="del">
          <ac:chgData name="Pritchard, Cindy" userId="26239436-f244-48ee-9592-488f7c2a36c4" providerId="ADAL" clId="{2E51D1EC-6581-4C78-9DA4-C344F8706828}" dt="2025-10-08T07:32:21.189" v="10752"/>
          <ac:spMkLst>
            <pc:docMk/>
            <pc:sldMk cId="2201827734" sldId="2642"/>
            <ac:spMk id="10" creationId="{F13C74B1-5B17-4795-BED0-7140497B445A}"/>
          </ac:spMkLst>
        </pc:spChg>
        <pc:spChg chg="del">
          <ac:chgData name="Pritchard, Cindy" userId="26239436-f244-48ee-9592-488f7c2a36c4" providerId="ADAL" clId="{2E51D1EC-6581-4C78-9DA4-C344F8706828}" dt="2025-10-08T07:32:21.189" v="10752"/>
          <ac:spMkLst>
            <pc:docMk/>
            <pc:sldMk cId="2201827734" sldId="2642"/>
            <ac:spMk id="12" creationId="{D4974D33-8DC5-464E-8C6D-BE58F0669C17}"/>
          </ac:spMkLst>
        </pc:spChg>
      </pc:sldChg>
      <pc:sldChg chg="del">
        <pc:chgData name="Pritchard, Cindy" userId="26239436-f244-48ee-9592-488f7c2a36c4" providerId="ADAL" clId="{2E51D1EC-6581-4C78-9DA4-C344F8706828}" dt="2025-10-07T18:14:41.810" v="2126" actId="2696"/>
        <pc:sldMkLst>
          <pc:docMk/>
          <pc:sldMk cId="3637205174" sldId="2643"/>
        </pc:sldMkLst>
      </pc:sldChg>
      <pc:sldChg chg="add del ord modNotesTx">
        <pc:chgData name="Pritchard, Cindy" userId="26239436-f244-48ee-9592-488f7c2a36c4" providerId="ADAL" clId="{2E51D1EC-6581-4C78-9DA4-C344F8706828}" dt="2025-10-08T07:39:50.224" v="10937"/>
        <pc:sldMkLst>
          <pc:docMk/>
          <pc:sldMk cId="4157696958" sldId="2644"/>
        </pc:sldMkLst>
      </pc:sldChg>
      <pc:sldChg chg="addSp delSp modSp new mod ord setBg">
        <pc:chgData name="Pritchard, Cindy" userId="26239436-f244-48ee-9592-488f7c2a36c4" providerId="ADAL" clId="{2E51D1EC-6581-4C78-9DA4-C344F8706828}" dt="2025-10-08T08:06:31.314" v="11081" actId="26606"/>
        <pc:sldMkLst>
          <pc:docMk/>
          <pc:sldMk cId="315231515" sldId="2645"/>
        </pc:sldMkLst>
        <pc:spChg chg="mod">
          <ac:chgData name="Pritchard, Cindy" userId="26239436-f244-48ee-9592-488f7c2a36c4" providerId="ADAL" clId="{2E51D1EC-6581-4C78-9DA4-C344F8706828}" dt="2025-10-08T08:06:31.314" v="11081" actId="26606"/>
          <ac:spMkLst>
            <pc:docMk/>
            <pc:sldMk cId="315231515" sldId="2645"/>
            <ac:spMk id="2" creationId="{154CB316-2D73-D4D3-58E1-545F8606721D}"/>
          </ac:spMkLst>
        </pc:spChg>
        <pc:spChg chg="del mod">
          <ac:chgData name="Pritchard, Cindy" userId="26239436-f244-48ee-9592-488f7c2a36c4" providerId="ADAL" clId="{2E51D1EC-6581-4C78-9DA4-C344F8706828}" dt="2025-10-08T08:06:31.314" v="11081" actId="26606"/>
          <ac:spMkLst>
            <pc:docMk/>
            <pc:sldMk cId="315231515" sldId="2645"/>
            <ac:spMk id="3" creationId="{B1180005-2146-D665-2FC1-10FE3C69462F}"/>
          </ac:spMkLst>
        </pc:spChg>
        <pc:spChg chg="add">
          <ac:chgData name="Pritchard, Cindy" userId="26239436-f244-48ee-9592-488f7c2a36c4" providerId="ADAL" clId="{2E51D1EC-6581-4C78-9DA4-C344F8706828}" dt="2025-10-08T08:06:31.314" v="11081" actId="26606"/>
          <ac:spMkLst>
            <pc:docMk/>
            <pc:sldMk cId="315231515" sldId="2645"/>
            <ac:spMk id="9" creationId="{BACC6370-2D7E-4714-9D71-7542949D7D5D}"/>
          </ac:spMkLst>
        </pc:spChg>
        <pc:spChg chg="add">
          <ac:chgData name="Pritchard, Cindy" userId="26239436-f244-48ee-9592-488f7c2a36c4" providerId="ADAL" clId="{2E51D1EC-6581-4C78-9DA4-C344F8706828}" dt="2025-10-08T08:06:31.314" v="11081" actId="26606"/>
          <ac:spMkLst>
            <pc:docMk/>
            <pc:sldMk cId="315231515" sldId="2645"/>
            <ac:spMk id="11" creationId="{256B2C21-A230-48C0-8DF1-C46611373C44}"/>
          </ac:spMkLst>
        </pc:spChg>
        <pc:spChg chg="add">
          <ac:chgData name="Pritchard, Cindy" userId="26239436-f244-48ee-9592-488f7c2a36c4" providerId="ADAL" clId="{2E51D1EC-6581-4C78-9DA4-C344F8706828}" dt="2025-10-08T08:06:31.314" v="11081" actId="26606"/>
          <ac:spMkLst>
            <pc:docMk/>
            <pc:sldMk cId="315231515" sldId="2645"/>
            <ac:spMk id="13" creationId="{3847E18C-932D-4C95-AABA-FEC7C9499AD7}"/>
          </ac:spMkLst>
        </pc:spChg>
        <pc:spChg chg="add">
          <ac:chgData name="Pritchard, Cindy" userId="26239436-f244-48ee-9592-488f7c2a36c4" providerId="ADAL" clId="{2E51D1EC-6581-4C78-9DA4-C344F8706828}" dt="2025-10-08T08:06:31.314" v="11081" actId="26606"/>
          <ac:spMkLst>
            <pc:docMk/>
            <pc:sldMk cId="315231515" sldId="2645"/>
            <ac:spMk id="15" creationId="{3150CB11-0C61-439E-910F-5787759E72A0}"/>
          </ac:spMkLst>
        </pc:spChg>
        <pc:spChg chg="add">
          <ac:chgData name="Pritchard, Cindy" userId="26239436-f244-48ee-9592-488f7c2a36c4" providerId="ADAL" clId="{2E51D1EC-6581-4C78-9DA4-C344F8706828}" dt="2025-10-08T08:06:31.314" v="11081" actId="26606"/>
          <ac:spMkLst>
            <pc:docMk/>
            <pc:sldMk cId="315231515" sldId="2645"/>
            <ac:spMk id="17" creationId="{43F8A58B-5155-44CE-A5FF-7647B47D0A7A}"/>
          </ac:spMkLst>
        </pc:spChg>
        <pc:spChg chg="add">
          <ac:chgData name="Pritchard, Cindy" userId="26239436-f244-48ee-9592-488f7c2a36c4" providerId="ADAL" clId="{2E51D1EC-6581-4C78-9DA4-C344F8706828}" dt="2025-10-08T08:06:31.314" v="11081" actId="26606"/>
          <ac:spMkLst>
            <pc:docMk/>
            <pc:sldMk cId="315231515" sldId="2645"/>
            <ac:spMk id="19" creationId="{443F2ACA-E6D6-4028-82DD-F03C262D5DE6}"/>
          </ac:spMkLst>
        </pc:spChg>
        <pc:graphicFrameChg chg="add">
          <ac:chgData name="Pritchard, Cindy" userId="26239436-f244-48ee-9592-488f7c2a36c4" providerId="ADAL" clId="{2E51D1EC-6581-4C78-9DA4-C344F8706828}" dt="2025-10-08T08:06:31.314" v="11081" actId="26606"/>
          <ac:graphicFrameMkLst>
            <pc:docMk/>
            <pc:sldMk cId="315231515" sldId="2645"/>
            <ac:graphicFrameMk id="5" creationId="{1B24826D-BE5F-944F-B715-E5E8ADF9DFAA}"/>
          </ac:graphicFrameMkLst>
        </pc:graphicFrameChg>
      </pc:sldChg>
      <pc:sldChg chg="addSp delSp modSp new mod ord setBg addAnim modNotesTx">
        <pc:chgData name="Pritchard, Cindy" userId="26239436-f244-48ee-9592-488f7c2a36c4" providerId="ADAL" clId="{2E51D1EC-6581-4C78-9DA4-C344F8706828}" dt="2025-10-08T06:29:42.825" v="6419" actId="403"/>
        <pc:sldMkLst>
          <pc:docMk/>
          <pc:sldMk cId="3558712809" sldId="2646"/>
        </pc:sldMkLst>
        <pc:spChg chg="mod ord">
          <ac:chgData name="Pritchard, Cindy" userId="26239436-f244-48ee-9592-488f7c2a36c4" providerId="ADAL" clId="{2E51D1EC-6581-4C78-9DA4-C344F8706828}" dt="2025-10-08T06:29:03.515" v="6402" actId="14100"/>
          <ac:spMkLst>
            <pc:docMk/>
            <pc:sldMk cId="3558712809" sldId="2646"/>
            <ac:spMk id="2" creationId="{996A24A8-451D-35C0-1B08-C4B26BFFB998}"/>
          </ac:spMkLst>
        </pc:spChg>
        <pc:spChg chg="add mod">
          <ac:chgData name="Pritchard, Cindy" userId="26239436-f244-48ee-9592-488f7c2a36c4" providerId="ADAL" clId="{2E51D1EC-6581-4C78-9DA4-C344F8706828}" dt="2025-10-08T06:29:42.825" v="6419" actId="403"/>
          <ac:spMkLst>
            <pc:docMk/>
            <pc:sldMk cId="3558712809" sldId="2646"/>
            <ac:spMk id="3" creationId="{269D8C6E-326C-44FF-3732-B1C5EF7A4389}"/>
          </ac:spMkLst>
        </pc:spChg>
        <pc:spChg chg="del">
          <ac:chgData name="Pritchard, Cindy" userId="26239436-f244-48ee-9592-488f7c2a36c4" providerId="ADAL" clId="{2E51D1EC-6581-4C78-9DA4-C344F8706828}" dt="2025-10-07T17:36:49.030" v="1169" actId="478"/>
          <ac:spMkLst>
            <pc:docMk/>
            <pc:sldMk cId="3558712809" sldId="2646"/>
            <ac:spMk id="3" creationId="{4E4B23E3-1519-CA98-EE62-D7378F1AB15D}"/>
          </ac:spMkLst>
        </pc:spChg>
        <pc:spChg chg="add">
          <ac:chgData name="Pritchard, Cindy" userId="26239436-f244-48ee-9592-488f7c2a36c4" providerId="ADAL" clId="{2E51D1EC-6581-4C78-9DA4-C344F8706828}" dt="2025-10-07T17:36:54.428" v="1172" actId="26606"/>
          <ac:spMkLst>
            <pc:docMk/>
            <pc:sldMk cId="3558712809" sldId="2646"/>
            <ac:spMk id="10" creationId="{0671A8AE-40A1-4631-A6B8-581AFF065482}"/>
          </ac:spMkLst>
        </pc:spChg>
        <pc:spChg chg="add">
          <ac:chgData name="Pritchard, Cindy" userId="26239436-f244-48ee-9592-488f7c2a36c4" providerId="ADAL" clId="{2E51D1EC-6581-4C78-9DA4-C344F8706828}" dt="2025-10-07T17:36:54.428" v="1172" actId="26606"/>
          <ac:spMkLst>
            <pc:docMk/>
            <pc:sldMk cId="3558712809" sldId="2646"/>
            <ac:spMk id="12" creationId="{AB58EF07-17C2-48CF-ABB0-EEF1F17CB8F0}"/>
          </ac:spMkLst>
        </pc:spChg>
        <pc:spChg chg="add">
          <ac:chgData name="Pritchard, Cindy" userId="26239436-f244-48ee-9592-488f7c2a36c4" providerId="ADAL" clId="{2E51D1EC-6581-4C78-9DA4-C344F8706828}" dt="2025-10-07T17:36:54.428" v="1172" actId="26606"/>
          <ac:spMkLst>
            <pc:docMk/>
            <pc:sldMk cId="3558712809" sldId="2646"/>
            <ac:spMk id="14" creationId="{AF2F604E-43BE-4DC3-B983-E071523364F8}"/>
          </ac:spMkLst>
        </pc:spChg>
        <pc:spChg chg="add">
          <ac:chgData name="Pritchard, Cindy" userId="26239436-f244-48ee-9592-488f7c2a36c4" providerId="ADAL" clId="{2E51D1EC-6581-4C78-9DA4-C344F8706828}" dt="2025-10-07T17:36:54.428" v="1172" actId="26606"/>
          <ac:spMkLst>
            <pc:docMk/>
            <pc:sldMk cId="3558712809" sldId="2646"/>
            <ac:spMk id="16" creationId="{08C9B587-E65E-4B52-B37C-ABEBB6E87928}"/>
          </ac:spMkLst>
        </pc:spChg>
        <pc:picChg chg="add mod">
          <ac:chgData name="Pritchard, Cindy" userId="26239436-f244-48ee-9592-488f7c2a36c4" providerId="ADAL" clId="{2E51D1EC-6581-4C78-9DA4-C344F8706828}" dt="2025-10-07T17:37:06.295" v="1174" actId="27614"/>
          <ac:picMkLst>
            <pc:docMk/>
            <pc:sldMk cId="3558712809" sldId="2646"/>
            <ac:picMk id="5" creationId="{E193D44E-F0F5-E4FF-F1D9-87733FC25CB0}"/>
          </ac:picMkLst>
        </pc:picChg>
      </pc:sldChg>
      <pc:sldChg chg="modSp add mod ord">
        <pc:chgData name="Pritchard, Cindy" userId="26239436-f244-48ee-9592-488f7c2a36c4" providerId="ADAL" clId="{2E51D1EC-6581-4C78-9DA4-C344F8706828}" dt="2025-10-08T06:25:28.131" v="5860" actId="14100"/>
        <pc:sldMkLst>
          <pc:docMk/>
          <pc:sldMk cId="126466576" sldId="2647"/>
        </pc:sldMkLst>
        <pc:spChg chg="mod">
          <ac:chgData name="Pritchard, Cindy" userId="26239436-f244-48ee-9592-488f7c2a36c4" providerId="ADAL" clId="{2E51D1EC-6581-4C78-9DA4-C344F8706828}" dt="2025-10-08T06:25:22.263" v="5859" actId="6549"/>
          <ac:spMkLst>
            <pc:docMk/>
            <pc:sldMk cId="126466576" sldId="2647"/>
            <ac:spMk id="3" creationId="{181E9D62-A351-080B-591C-60EAB929C89A}"/>
          </ac:spMkLst>
        </pc:spChg>
        <pc:spChg chg="mod">
          <ac:chgData name="Pritchard, Cindy" userId="26239436-f244-48ee-9592-488f7c2a36c4" providerId="ADAL" clId="{2E51D1EC-6581-4C78-9DA4-C344F8706828}" dt="2025-10-08T06:25:28.131" v="5860" actId="14100"/>
          <ac:spMkLst>
            <pc:docMk/>
            <pc:sldMk cId="126466576" sldId="2647"/>
            <ac:spMk id="4" creationId="{EEE89B20-7E6B-DB17-622A-4B53ACDBA493}"/>
          </ac:spMkLst>
        </pc:spChg>
      </pc:sldChg>
      <pc:sldChg chg="addSp delSp modSp new mod setBg modNotesTx">
        <pc:chgData name="Pritchard, Cindy" userId="26239436-f244-48ee-9592-488f7c2a36c4" providerId="ADAL" clId="{2E51D1EC-6581-4C78-9DA4-C344F8706828}" dt="2025-10-07T18:08:44.595" v="2102" actId="1076"/>
        <pc:sldMkLst>
          <pc:docMk/>
          <pc:sldMk cId="1688541643" sldId="2648"/>
        </pc:sldMkLst>
        <pc:spChg chg="mod ord">
          <ac:chgData name="Pritchard, Cindy" userId="26239436-f244-48ee-9592-488f7c2a36c4" providerId="ADAL" clId="{2E51D1EC-6581-4C78-9DA4-C344F8706828}" dt="2025-10-07T17:57:27.344" v="1915" actId="26606"/>
          <ac:spMkLst>
            <pc:docMk/>
            <pc:sldMk cId="1688541643" sldId="2648"/>
            <ac:spMk id="2" creationId="{EE1752F1-53C3-B3C1-60EC-25A3A05E0B07}"/>
          </ac:spMkLst>
        </pc:spChg>
        <pc:spChg chg="del">
          <ac:chgData name="Pritchard, Cindy" userId="26239436-f244-48ee-9592-488f7c2a36c4" providerId="ADAL" clId="{2E51D1EC-6581-4C78-9DA4-C344F8706828}" dt="2025-10-07T17:42:12.802" v="1753" actId="478"/>
          <ac:spMkLst>
            <pc:docMk/>
            <pc:sldMk cId="1688541643" sldId="2648"/>
            <ac:spMk id="3" creationId="{275B34C5-D0C9-A18D-AF22-FFD385B410BB}"/>
          </ac:spMkLst>
        </pc:spChg>
        <pc:spChg chg="add">
          <ac:chgData name="Pritchard, Cindy" userId="26239436-f244-48ee-9592-488f7c2a36c4" providerId="ADAL" clId="{2E51D1EC-6581-4C78-9DA4-C344F8706828}" dt="2025-10-07T17:57:27.344" v="1915" actId="26606"/>
          <ac:spMkLst>
            <pc:docMk/>
            <pc:sldMk cId="1688541643" sldId="2648"/>
            <ac:spMk id="1031" creationId="{19D32F93-50AC-4C46-A5DB-291C60DDB7BD}"/>
          </ac:spMkLst>
        </pc:spChg>
        <pc:spChg chg="add">
          <ac:chgData name="Pritchard, Cindy" userId="26239436-f244-48ee-9592-488f7c2a36c4" providerId="ADAL" clId="{2E51D1EC-6581-4C78-9DA4-C344F8706828}" dt="2025-10-07T17:57:27.344" v="1915" actId="26606"/>
          <ac:spMkLst>
            <pc:docMk/>
            <pc:sldMk cId="1688541643" sldId="2648"/>
            <ac:spMk id="1033" creationId="{B9A1D9BC-1455-4308-9ABD-A3F8EDB67AAF}"/>
          </ac:spMkLst>
        </pc:spChg>
        <pc:spChg chg="add">
          <ac:chgData name="Pritchard, Cindy" userId="26239436-f244-48ee-9592-488f7c2a36c4" providerId="ADAL" clId="{2E51D1EC-6581-4C78-9DA4-C344F8706828}" dt="2025-10-07T17:57:27.344" v="1915" actId="26606"/>
          <ac:spMkLst>
            <pc:docMk/>
            <pc:sldMk cId="1688541643" sldId="2648"/>
            <ac:spMk id="1035" creationId="{827DC2C4-B485-428A-BF4A-472D2967F47F}"/>
          </ac:spMkLst>
        </pc:spChg>
        <pc:spChg chg="add">
          <ac:chgData name="Pritchard, Cindy" userId="26239436-f244-48ee-9592-488f7c2a36c4" providerId="ADAL" clId="{2E51D1EC-6581-4C78-9DA4-C344F8706828}" dt="2025-10-07T17:57:27.344" v="1915" actId="26606"/>
          <ac:spMkLst>
            <pc:docMk/>
            <pc:sldMk cId="1688541643" sldId="2648"/>
            <ac:spMk id="1037" creationId="{4A62647B-1222-407C-8740-5A497612B1F5}"/>
          </ac:spMkLst>
        </pc:spChg>
        <pc:picChg chg="add mod">
          <ac:chgData name="Pritchard, Cindy" userId="26239436-f244-48ee-9592-488f7c2a36c4" providerId="ADAL" clId="{2E51D1EC-6581-4C78-9DA4-C344F8706828}" dt="2025-10-07T18:08:44.595" v="2102" actId="1076"/>
          <ac:picMkLst>
            <pc:docMk/>
            <pc:sldMk cId="1688541643" sldId="2648"/>
            <ac:picMk id="5" creationId="{805B2E1B-3665-8F0E-E142-0179C11D8AF7}"/>
          </ac:picMkLst>
        </pc:picChg>
        <pc:picChg chg="add mod ord">
          <ac:chgData name="Pritchard, Cindy" userId="26239436-f244-48ee-9592-488f7c2a36c4" providerId="ADAL" clId="{2E51D1EC-6581-4C78-9DA4-C344F8706828}" dt="2025-10-07T18:08:42.995" v="2101" actId="1076"/>
          <ac:picMkLst>
            <pc:docMk/>
            <pc:sldMk cId="1688541643" sldId="2648"/>
            <ac:picMk id="7" creationId="{C6869BA7-DE8B-6D70-65AD-079750A8818B}"/>
          </ac:picMkLst>
        </pc:picChg>
        <pc:picChg chg="add mod">
          <ac:chgData name="Pritchard, Cindy" userId="26239436-f244-48ee-9592-488f7c2a36c4" providerId="ADAL" clId="{2E51D1EC-6581-4C78-9DA4-C344F8706828}" dt="2025-10-07T17:57:27.344" v="1915" actId="26606"/>
          <ac:picMkLst>
            <pc:docMk/>
            <pc:sldMk cId="1688541643" sldId="2648"/>
            <ac:picMk id="1026" creationId="{05DDB55B-F66E-9E70-1536-7DA40F8B170A}"/>
          </ac:picMkLst>
        </pc:picChg>
      </pc:sldChg>
      <pc:sldChg chg="addSp modSp new mod ord setBg modNotesTx">
        <pc:chgData name="Pritchard, Cindy" userId="26239436-f244-48ee-9592-488f7c2a36c4" providerId="ADAL" clId="{2E51D1EC-6581-4C78-9DA4-C344F8706828}" dt="2025-10-08T06:24:13.755" v="5648" actId="20577"/>
        <pc:sldMkLst>
          <pc:docMk/>
          <pc:sldMk cId="3461503781" sldId="2649"/>
        </pc:sldMkLst>
        <pc:spChg chg="add">
          <ac:chgData name="Pritchard, Cindy" userId="26239436-f244-48ee-9592-488f7c2a36c4" providerId="ADAL" clId="{2E51D1EC-6581-4C78-9DA4-C344F8706828}" dt="2025-10-07T18:07:03.548" v="2099" actId="26606"/>
          <ac:spMkLst>
            <pc:docMk/>
            <pc:sldMk cId="3461503781" sldId="2649"/>
            <ac:spMk id="2055" creationId="{69D184B2-2226-4E31-BCCB-444330767440}"/>
          </ac:spMkLst>
        </pc:spChg>
        <pc:spChg chg="add">
          <ac:chgData name="Pritchard, Cindy" userId="26239436-f244-48ee-9592-488f7c2a36c4" providerId="ADAL" clId="{2E51D1EC-6581-4C78-9DA4-C344F8706828}" dt="2025-10-07T18:07:03.548" v="2099" actId="26606"/>
          <ac:spMkLst>
            <pc:docMk/>
            <pc:sldMk cId="3461503781" sldId="2649"/>
            <ac:spMk id="2057" creationId="{1AC4D4E3-486A-464A-8EC8-D44881097267}"/>
          </ac:spMkLst>
        </pc:spChg>
        <pc:spChg chg="add">
          <ac:chgData name="Pritchard, Cindy" userId="26239436-f244-48ee-9592-488f7c2a36c4" providerId="ADAL" clId="{2E51D1EC-6581-4C78-9DA4-C344F8706828}" dt="2025-10-07T18:07:03.548" v="2099" actId="26606"/>
          <ac:spMkLst>
            <pc:docMk/>
            <pc:sldMk cId="3461503781" sldId="2649"/>
            <ac:spMk id="2059" creationId="{864DE13E-58EB-4475-B79C-0D4FC651239B}"/>
          </ac:spMkLst>
        </pc:spChg>
        <pc:picChg chg="add mod">
          <ac:chgData name="Pritchard, Cindy" userId="26239436-f244-48ee-9592-488f7c2a36c4" providerId="ADAL" clId="{2E51D1EC-6581-4C78-9DA4-C344F8706828}" dt="2025-10-07T18:07:03.548" v="2099" actId="26606"/>
          <ac:picMkLst>
            <pc:docMk/>
            <pc:sldMk cId="3461503781" sldId="2649"/>
            <ac:picMk id="2050" creationId="{4BE811E5-DF58-3796-3E6A-77AE6D6CC8B4}"/>
          </ac:picMkLst>
        </pc:picChg>
      </pc:sldChg>
      <pc:sldChg chg="addSp modSp new mod setBg modNotesTx">
        <pc:chgData name="Pritchard, Cindy" userId="26239436-f244-48ee-9592-488f7c2a36c4" providerId="ADAL" clId="{2E51D1EC-6581-4C78-9DA4-C344F8706828}" dt="2025-10-07T18:48:01.776" v="3943" actId="20577"/>
        <pc:sldMkLst>
          <pc:docMk/>
          <pc:sldMk cId="3310667349" sldId="2650"/>
        </pc:sldMkLst>
        <pc:spChg chg="add">
          <ac:chgData name="Pritchard, Cindy" userId="26239436-f244-48ee-9592-488f7c2a36c4" providerId="ADAL" clId="{2E51D1EC-6581-4C78-9DA4-C344F8706828}" dt="2025-10-07T18:47:05.583" v="3611" actId="26606"/>
          <ac:spMkLst>
            <pc:docMk/>
            <pc:sldMk cId="3310667349" sldId="2650"/>
            <ac:spMk id="8" creationId="{32BC26D8-82FB-445E-AA49-62A77D7C1EE0}"/>
          </ac:spMkLst>
        </pc:spChg>
        <pc:spChg chg="add">
          <ac:chgData name="Pritchard, Cindy" userId="26239436-f244-48ee-9592-488f7c2a36c4" providerId="ADAL" clId="{2E51D1EC-6581-4C78-9DA4-C344F8706828}" dt="2025-10-07T18:47:05.583" v="3611" actId="26606"/>
          <ac:spMkLst>
            <pc:docMk/>
            <pc:sldMk cId="3310667349" sldId="2650"/>
            <ac:spMk id="10" creationId="{CB44330D-EA18-4254-AA95-EB49948539B8}"/>
          </ac:spMkLst>
        </pc:spChg>
        <pc:picChg chg="add mod">
          <ac:chgData name="Pritchard, Cindy" userId="26239436-f244-48ee-9592-488f7c2a36c4" providerId="ADAL" clId="{2E51D1EC-6581-4C78-9DA4-C344F8706828}" dt="2025-10-07T18:47:08.066" v="3613" actId="962"/>
          <ac:picMkLst>
            <pc:docMk/>
            <pc:sldMk cId="3310667349" sldId="2650"/>
            <ac:picMk id="3" creationId="{B9D7F0FE-21DC-AF1C-78DB-0D64FE4A10AF}"/>
          </ac:picMkLst>
        </pc:picChg>
      </pc:sldChg>
      <pc:sldChg chg="delSp add ord setBg delDesignElem">
        <pc:chgData name="Pritchard, Cindy" userId="26239436-f244-48ee-9592-488f7c2a36c4" providerId="ADAL" clId="{2E51D1EC-6581-4C78-9DA4-C344F8706828}" dt="2025-10-08T07:31:49.309" v="10750"/>
        <pc:sldMkLst>
          <pc:docMk/>
          <pc:sldMk cId="608562334" sldId="2651"/>
        </pc:sldMkLst>
        <pc:spChg chg="del">
          <ac:chgData name="Pritchard, Cindy" userId="26239436-f244-48ee-9592-488f7c2a36c4" providerId="ADAL" clId="{2E51D1EC-6581-4C78-9DA4-C344F8706828}" dt="2025-10-07T18:48:41.794" v="3955"/>
          <ac:spMkLst>
            <pc:docMk/>
            <pc:sldMk cId="608562334" sldId="2651"/>
            <ac:spMk id="11" creationId="{9427AF5F-9A0E-42B7-A252-FD64C9885F9C}"/>
          </ac:spMkLst>
        </pc:spChg>
      </pc:sldChg>
      <pc:sldChg chg="delSp add ord setBg delDesignElem">
        <pc:chgData name="Pritchard, Cindy" userId="26239436-f244-48ee-9592-488f7c2a36c4" providerId="ADAL" clId="{2E51D1EC-6581-4C78-9DA4-C344F8706828}" dt="2025-10-08T07:31:49.309" v="10750"/>
        <pc:sldMkLst>
          <pc:docMk/>
          <pc:sldMk cId="1078637719" sldId="2652"/>
        </pc:sldMkLst>
        <pc:spChg chg="del">
          <ac:chgData name="Pritchard, Cindy" userId="26239436-f244-48ee-9592-488f7c2a36c4" providerId="ADAL" clId="{2E51D1EC-6581-4C78-9DA4-C344F8706828}" dt="2025-10-07T18:48:41.794" v="3955"/>
          <ac:spMkLst>
            <pc:docMk/>
            <pc:sldMk cId="1078637719" sldId="2652"/>
            <ac:spMk id="11" creationId="{DC6BEC6B-5C77-412D-B45A-5B0F46FEDAC7}"/>
          </ac:spMkLst>
        </pc:spChg>
      </pc:sldChg>
      <pc:sldChg chg="delSp add ord setBg delDesignElem">
        <pc:chgData name="Pritchard, Cindy" userId="26239436-f244-48ee-9592-488f7c2a36c4" providerId="ADAL" clId="{2E51D1EC-6581-4C78-9DA4-C344F8706828}" dt="2025-10-08T07:31:49.309" v="10750"/>
        <pc:sldMkLst>
          <pc:docMk/>
          <pc:sldMk cId="1597383085" sldId="2653"/>
        </pc:sldMkLst>
        <pc:spChg chg="del">
          <ac:chgData name="Pritchard, Cindy" userId="26239436-f244-48ee-9592-488f7c2a36c4" providerId="ADAL" clId="{2E51D1EC-6581-4C78-9DA4-C344F8706828}" dt="2025-10-07T18:48:41.794" v="3955"/>
          <ac:spMkLst>
            <pc:docMk/>
            <pc:sldMk cId="1597383085" sldId="2653"/>
            <ac:spMk id="9" creationId="{DC6BEC6B-5C77-412D-B45A-5B0F46FEDAC7}"/>
          </ac:spMkLst>
        </pc:spChg>
      </pc:sldChg>
      <pc:sldChg chg="modSp new mod modNotesTx">
        <pc:chgData name="Pritchard, Cindy" userId="26239436-f244-48ee-9592-488f7c2a36c4" providerId="ADAL" clId="{2E51D1EC-6581-4C78-9DA4-C344F8706828}" dt="2025-10-08T06:23:59.626" v="5584" actId="20577"/>
        <pc:sldMkLst>
          <pc:docMk/>
          <pc:sldMk cId="3019976804" sldId="2654"/>
        </pc:sldMkLst>
        <pc:spChg chg="mod">
          <ac:chgData name="Pritchard, Cindy" userId="26239436-f244-48ee-9592-488f7c2a36c4" providerId="ADAL" clId="{2E51D1EC-6581-4C78-9DA4-C344F8706828}" dt="2025-10-08T06:20:11.930" v="4885" actId="27636"/>
          <ac:spMkLst>
            <pc:docMk/>
            <pc:sldMk cId="3019976804" sldId="2654"/>
            <ac:spMk id="2" creationId="{0D9AB28D-009D-2E91-1CA7-38D52D76428D}"/>
          </ac:spMkLst>
        </pc:spChg>
        <pc:spChg chg="mod">
          <ac:chgData name="Pritchard, Cindy" userId="26239436-f244-48ee-9592-488f7c2a36c4" providerId="ADAL" clId="{2E51D1EC-6581-4C78-9DA4-C344F8706828}" dt="2025-10-08T06:20:13.914" v="4886" actId="1076"/>
          <ac:spMkLst>
            <pc:docMk/>
            <pc:sldMk cId="3019976804" sldId="2654"/>
            <ac:spMk id="3" creationId="{4B92951F-02BF-3D8D-0AB3-C8DA1A676233}"/>
          </ac:spMkLst>
        </pc:spChg>
      </pc:sldChg>
      <pc:sldChg chg="addSp delSp modSp new mod ord setBg">
        <pc:chgData name="Pritchard, Cindy" userId="26239436-f244-48ee-9592-488f7c2a36c4" providerId="ADAL" clId="{2E51D1EC-6581-4C78-9DA4-C344F8706828}" dt="2025-10-08T07:11:19.826" v="10222" actId="20577"/>
        <pc:sldMkLst>
          <pc:docMk/>
          <pc:sldMk cId="4197951106" sldId="2655"/>
        </pc:sldMkLst>
        <pc:spChg chg="mod">
          <ac:chgData name="Pritchard, Cindy" userId="26239436-f244-48ee-9592-488f7c2a36c4" providerId="ADAL" clId="{2E51D1EC-6581-4C78-9DA4-C344F8706828}" dt="2025-10-08T07:11:19.826" v="10222" actId="20577"/>
          <ac:spMkLst>
            <pc:docMk/>
            <pc:sldMk cId="4197951106" sldId="2655"/>
            <ac:spMk id="2" creationId="{DE388B26-D623-18D5-51C6-2CEAD54D4C51}"/>
          </ac:spMkLst>
        </pc:spChg>
        <pc:spChg chg="del">
          <ac:chgData name="Pritchard, Cindy" userId="26239436-f244-48ee-9592-488f7c2a36c4" providerId="ADAL" clId="{2E51D1EC-6581-4C78-9DA4-C344F8706828}" dt="2025-10-08T07:10:33.681" v="10212" actId="478"/>
          <ac:spMkLst>
            <pc:docMk/>
            <pc:sldMk cId="4197951106" sldId="2655"/>
            <ac:spMk id="3" creationId="{903C1CEB-987E-95A1-32E2-04D612CD0710}"/>
          </ac:spMkLst>
        </pc:spChg>
        <pc:spChg chg="add">
          <ac:chgData name="Pritchard, Cindy" userId="26239436-f244-48ee-9592-488f7c2a36c4" providerId="ADAL" clId="{2E51D1EC-6581-4C78-9DA4-C344F8706828}" dt="2025-10-08T07:11:14.062" v="10217" actId="26606"/>
          <ac:spMkLst>
            <pc:docMk/>
            <pc:sldMk cId="4197951106" sldId="2655"/>
            <ac:spMk id="10" creationId="{A8384FB5-9ADC-4DDC-881B-597D56F5B15D}"/>
          </ac:spMkLst>
        </pc:spChg>
        <pc:spChg chg="add">
          <ac:chgData name="Pritchard, Cindy" userId="26239436-f244-48ee-9592-488f7c2a36c4" providerId="ADAL" clId="{2E51D1EC-6581-4C78-9DA4-C344F8706828}" dt="2025-10-08T07:11:14.062" v="10217" actId="26606"/>
          <ac:spMkLst>
            <pc:docMk/>
            <pc:sldMk cId="4197951106" sldId="2655"/>
            <ac:spMk id="12" creationId="{91E5A9A7-95C6-4F4F-B00E-C82E07FE62EF}"/>
          </ac:spMkLst>
        </pc:spChg>
        <pc:spChg chg="add">
          <ac:chgData name="Pritchard, Cindy" userId="26239436-f244-48ee-9592-488f7c2a36c4" providerId="ADAL" clId="{2E51D1EC-6581-4C78-9DA4-C344F8706828}" dt="2025-10-08T07:11:14.062" v="10217" actId="26606"/>
          <ac:spMkLst>
            <pc:docMk/>
            <pc:sldMk cId="4197951106" sldId="2655"/>
            <ac:spMk id="14" creationId="{D07DD2DE-F619-49DD-B5E7-03A290FF4ED1}"/>
          </ac:spMkLst>
        </pc:spChg>
        <pc:spChg chg="add">
          <ac:chgData name="Pritchard, Cindy" userId="26239436-f244-48ee-9592-488f7c2a36c4" providerId="ADAL" clId="{2E51D1EC-6581-4C78-9DA4-C344F8706828}" dt="2025-10-08T07:11:14.062" v="10217" actId="26606"/>
          <ac:spMkLst>
            <pc:docMk/>
            <pc:sldMk cId="4197951106" sldId="2655"/>
            <ac:spMk id="16" creationId="{85149191-5F60-4A28-AAFF-039F96B0F3EC}"/>
          </ac:spMkLst>
        </pc:spChg>
        <pc:spChg chg="add">
          <ac:chgData name="Pritchard, Cindy" userId="26239436-f244-48ee-9592-488f7c2a36c4" providerId="ADAL" clId="{2E51D1EC-6581-4C78-9DA4-C344F8706828}" dt="2025-10-08T07:11:14.062" v="10217" actId="26606"/>
          <ac:spMkLst>
            <pc:docMk/>
            <pc:sldMk cId="4197951106" sldId="2655"/>
            <ac:spMk id="18" creationId="{F8260ED5-17F7-4158-B241-D51DD4CF1B7E}"/>
          </ac:spMkLst>
        </pc:spChg>
        <pc:picChg chg="add mod">
          <ac:chgData name="Pritchard, Cindy" userId="26239436-f244-48ee-9592-488f7c2a36c4" providerId="ADAL" clId="{2E51D1EC-6581-4C78-9DA4-C344F8706828}" dt="2025-10-08T07:11:16.652" v="10218" actId="27614"/>
          <ac:picMkLst>
            <pc:docMk/>
            <pc:sldMk cId="4197951106" sldId="2655"/>
            <ac:picMk id="5" creationId="{BD5A4CBB-3F85-9542-C4BC-0B64780B761E}"/>
          </ac:picMkLst>
        </pc:picChg>
      </pc:sldChg>
      <pc:sldChg chg="addSp modSp new mod ord setBg modNotesTx">
        <pc:chgData name="Pritchard, Cindy" userId="26239436-f244-48ee-9592-488f7c2a36c4" providerId="ADAL" clId="{2E51D1EC-6581-4C78-9DA4-C344F8706828}" dt="2025-10-08T08:11:56.065" v="11089"/>
        <pc:sldMkLst>
          <pc:docMk/>
          <pc:sldMk cId="2405123266" sldId="2656"/>
        </pc:sldMkLst>
        <pc:spChg chg="add">
          <ac:chgData name="Pritchard, Cindy" userId="26239436-f244-48ee-9592-488f7c2a36c4" providerId="ADAL" clId="{2E51D1EC-6581-4C78-9DA4-C344F8706828}" dt="2025-10-08T07:16:27.969" v="10299" actId="26606"/>
          <ac:spMkLst>
            <pc:docMk/>
            <pc:sldMk cId="2405123266" sldId="2656"/>
            <ac:spMk id="8" creationId="{AB8C311F-7253-4AED-9701-7FC0708C41C7}"/>
          </ac:spMkLst>
        </pc:spChg>
        <pc:spChg chg="add">
          <ac:chgData name="Pritchard, Cindy" userId="26239436-f244-48ee-9592-488f7c2a36c4" providerId="ADAL" clId="{2E51D1EC-6581-4C78-9DA4-C344F8706828}" dt="2025-10-08T07:16:27.969" v="10299" actId="26606"/>
          <ac:spMkLst>
            <pc:docMk/>
            <pc:sldMk cId="2405123266" sldId="2656"/>
            <ac:spMk id="10" creationId="{E2384209-CB15-4CDF-9D31-C44FD9A3F20D}"/>
          </ac:spMkLst>
        </pc:spChg>
        <pc:spChg chg="add">
          <ac:chgData name="Pritchard, Cindy" userId="26239436-f244-48ee-9592-488f7c2a36c4" providerId="ADAL" clId="{2E51D1EC-6581-4C78-9DA4-C344F8706828}" dt="2025-10-08T07:16:27.969" v="10299" actId="26606"/>
          <ac:spMkLst>
            <pc:docMk/>
            <pc:sldMk cId="2405123266" sldId="2656"/>
            <ac:spMk id="12" creationId="{2633B3B5-CC90-43F0-8714-D31D1F3F0209}"/>
          </ac:spMkLst>
        </pc:spChg>
        <pc:spChg chg="add">
          <ac:chgData name="Pritchard, Cindy" userId="26239436-f244-48ee-9592-488f7c2a36c4" providerId="ADAL" clId="{2E51D1EC-6581-4C78-9DA4-C344F8706828}" dt="2025-10-08T07:16:27.969" v="10299" actId="26606"/>
          <ac:spMkLst>
            <pc:docMk/>
            <pc:sldMk cId="2405123266" sldId="2656"/>
            <ac:spMk id="14" creationId="{A8D57A06-A426-446D-B02C-A2DC6B62E45E}"/>
          </ac:spMkLst>
        </pc:spChg>
        <pc:picChg chg="add mod">
          <ac:chgData name="Pritchard, Cindy" userId="26239436-f244-48ee-9592-488f7c2a36c4" providerId="ADAL" clId="{2E51D1EC-6581-4C78-9DA4-C344F8706828}" dt="2025-10-08T07:16:31.169" v="10301" actId="962"/>
          <ac:picMkLst>
            <pc:docMk/>
            <pc:sldMk cId="2405123266" sldId="2656"/>
            <ac:picMk id="3" creationId="{77603B4D-061E-B63F-FF62-74019FCCA822}"/>
          </ac:picMkLst>
        </pc:picChg>
      </pc:sldChg>
      <pc:sldChg chg="addSp modSp new mod">
        <pc:chgData name="Pritchard, Cindy" userId="26239436-f244-48ee-9592-488f7c2a36c4" providerId="ADAL" clId="{2E51D1EC-6581-4C78-9DA4-C344F8706828}" dt="2025-10-08T07:44:42.889" v="10963" actId="1076"/>
        <pc:sldMkLst>
          <pc:docMk/>
          <pc:sldMk cId="803501991" sldId="2657"/>
        </pc:sldMkLst>
        <pc:spChg chg="add mod">
          <ac:chgData name="Pritchard, Cindy" userId="26239436-f244-48ee-9592-488f7c2a36c4" providerId="ADAL" clId="{2E51D1EC-6581-4C78-9DA4-C344F8706828}" dt="2025-10-08T07:44:42.889" v="10963" actId="1076"/>
          <ac:spMkLst>
            <pc:docMk/>
            <pc:sldMk cId="803501991" sldId="2657"/>
            <ac:spMk id="5" creationId="{DA1B09F0-C750-F64D-6361-B816A87B3160}"/>
          </ac:spMkLst>
        </pc:spChg>
        <pc:picChg chg="add">
          <ac:chgData name="Pritchard, Cindy" userId="26239436-f244-48ee-9592-488f7c2a36c4" providerId="ADAL" clId="{2E51D1EC-6581-4C78-9DA4-C344F8706828}" dt="2025-10-08T07:44:27.643" v="10961" actId="22"/>
          <ac:picMkLst>
            <pc:docMk/>
            <pc:sldMk cId="803501991" sldId="2657"/>
            <ac:picMk id="3" creationId="{A11F1597-535F-E5A3-E7ED-181CE190DE15}"/>
          </ac:picMkLst>
        </pc:picChg>
      </pc:sldChg>
      <pc:sldChg chg="modSp new del mod ord">
        <pc:chgData name="Pritchard, Cindy" userId="26239436-f244-48ee-9592-488f7c2a36c4" providerId="ADAL" clId="{2E51D1EC-6581-4C78-9DA4-C344F8706828}" dt="2025-10-08T07:28:39.276" v="10744" actId="2696"/>
        <pc:sldMkLst>
          <pc:docMk/>
          <pc:sldMk cId="1950293682" sldId="2657"/>
        </pc:sldMkLst>
        <pc:spChg chg="mod">
          <ac:chgData name="Pritchard, Cindy" userId="26239436-f244-48ee-9592-488f7c2a36c4" providerId="ADAL" clId="{2E51D1EC-6581-4C78-9DA4-C344F8706828}" dt="2025-10-08T07:27:11.681" v="10736" actId="20577"/>
          <ac:spMkLst>
            <pc:docMk/>
            <pc:sldMk cId="1950293682" sldId="2657"/>
            <ac:spMk id="2" creationId="{F0A3E6E8-45E7-218D-2DC3-0D3C183AA113}"/>
          </ac:spMkLst>
        </pc:spChg>
      </pc:sldChg>
      <pc:sldChg chg="addSp modSp new mod ord setBg modNotesTx">
        <pc:chgData name="Pritchard, Cindy" userId="26239436-f244-48ee-9592-488f7c2a36c4" providerId="ADAL" clId="{2E51D1EC-6581-4C78-9DA4-C344F8706828}" dt="2025-10-08T08:14:58.079" v="11107" actId="26606"/>
        <pc:sldMkLst>
          <pc:docMk/>
          <pc:sldMk cId="685279954" sldId="2658"/>
        </pc:sldMkLst>
        <pc:spChg chg="add">
          <ac:chgData name="Pritchard, Cindy" userId="26239436-f244-48ee-9592-488f7c2a36c4" providerId="ADAL" clId="{2E51D1EC-6581-4C78-9DA4-C344F8706828}" dt="2025-10-08T08:14:58.079" v="11107" actId="26606"/>
          <ac:spMkLst>
            <pc:docMk/>
            <pc:sldMk cId="685279954" sldId="2658"/>
            <ac:spMk id="1031" creationId="{32BC26D8-82FB-445E-AA49-62A77D7C1EE0}"/>
          </ac:spMkLst>
        </pc:spChg>
        <pc:spChg chg="add">
          <ac:chgData name="Pritchard, Cindy" userId="26239436-f244-48ee-9592-488f7c2a36c4" providerId="ADAL" clId="{2E51D1EC-6581-4C78-9DA4-C344F8706828}" dt="2025-10-08T08:14:58.079" v="11107" actId="26606"/>
          <ac:spMkLst>
            <pc:docMk/>
            <pc:sldMk cId="685279954" sldId="2658"/>
            <ac:spMk id="1033" creationId="{CB44330D-EA18-4254-AA95-EB49948539B8}"/>
          </ac:spMkLst>
        </pc:spChg>
        <pc:picChg chg="add mod">
          <ac:chgData name="Pritchard, Cindy" userId="26239436-f244-48ee-9592-488f7c2a36c4" providerId="ADAL" clId="{2E51D1EC-6581-4C78-9DA4-C344F8706828}" dt="2025-10-08T08:14:58.079" v="11107" actId="26606"/>
          <ac:picMkLst>
            <pc:docMk/>
            <pc:sldMk cId="685279954" sldId="2658"/>
            <ac:picMk id="1026" creationId="{B73C7A1C-CECB-B796-6556-7E1CB7B617D8}"/>
          </ac:picMkLst>
        </pc:picChg>
      </pc:sldChg>
      <pc:sldMasterChg chg="del delSldLayout">
        <pc:chgData name="Pritchard, Cindy" userId="26239436-f244-48ee-9592-488f7c2a36c4" providerId="ADAL" clId="{2E51D1EC-6581-4C78-9DA4-C344F8706828}" dt="2025-10-07T18:02:32.364" v="2088" actId="47"/>
        <pc:sldMasterMkLst>
          <pc:docMk/>
          <pc:sldMasterMk cId="2714611355" sldId="2147483672"/>
        </pc:sldMasterMkLst>
        <pc:sldLayoutChg chg="del">
          <pc:chgData name="Pritchard, Cindy" userId="26239436-f244-48ee-9592-488f7c2a36c4" providerId="ADAL" clId="{2E51D1EC-6581-4C78-9DA4-C344F8706828}" dt="2025-10-07T18:02:32.364" v="2088" actId="47"/>
          <pc:sldLayoutMkLst>
            <pc:docMk/>
            <pc:sldMasterMk cId="2714611355" sldId="2147483672"/>
            <pc:sldLayoutMk cId="2964554862" sldId="2147483673"/>
          </pc:sldLayoutMkLst>
        </pc:sldLayoutChg>
        <pc:sldLayoutChg chg="del">
          <pc:chgData name="Pritchard, Cindy" userId="26239436-f244-48ee-9592-488f7c2a36c4" providerId="ADAL" clId="{2E51D1EC-6581-4C78-9DA4-C344F8706828}" dt="2025-10-07T18:02:32.364" v="2088" actId="47"/>
          <pc:sldLayoutMkLst>
            <pc:docMk/>
            <pc:sldMasterMk cId="2714611355" sldId="2147483672"/>
            <pc:sldLayoutMk cId="3769301816" sldId="2147483674"/>
          </pc:sldLayoutMkLst>
        </pc:sldLayoutChg>
        <pc:sldLayoutChg chg="del">
          <pc:chgData name="Pritchard, Cindy" userId="26239436-f244-48ee-9592-488f7c2a36c4" providerId="ADAL" clId="{2E51D1EC-6581-4C78-9DA4-C344F8706828}" dt="2025-10-07T18:02:32.364" v="2088" actId="47"/>
          <pc:sldLayoutMkLst>
            <pc:docMk/>
            <pc:sldMasterMk cId="2714611355" sldId="2147483672"/>
            <pc:sldLayoutMk cId="248710686" sldId="2147483675"/>
          </pc:sldLayoutMkLst>
        </pc:sldLayoutChg>
        <pc:sldLayoutChg chg="del">
          <pc:chgData name="Pritchard, Cindy" userId="26239436-f244-48ee-9592-488f7c2a36c4" providerId="ADAL" clId="{2E51D1EC-6581-4C78-9DA4-C344F8706828}" dt="2025-10-07T18:02:32.364" v="2088" actId="47"/>
          <pc:sldLayoutMkLst>
            <pc:docMk/>
            <pc:sldMasterMk cId="2714611355" sldId="2147483672"/>
            <pc:sldLayoutMk cId="385103469" sldId="2147483676"/>
          </pc:sldLayoutMkLst>
        </pc:sldLayoutChg>
        <pc:sldLayoutChg chg="del">
          <pc:chgData name="Pritchard, Cindy" userId="26239436-f244-48ee-9592-488f7c2a36c4" providerId="ADAL" clId="{2E51D1EC-6581-4C78-9DA4-C344F8706828}" dt="2025-10-07T18:02:32.364" v="2088" actId="47"/>
          <pc:sldLayoutMkLst>
            <pc:docMk/>
            <pc:sldMasterMk cId="2714611355" sldId="2147483672"/>
            <pc:sldLayoutMk cId="682278411" sldId="2147483677"/>
          </pc:sldLayoutMkLst>
        </pc:sldLayoutChg>
        <pc:sldLayoutChg chg="del">
          <pc:chgData name="Pritchard, Cindy" userId="26239436-f244-48ee-9592-488f7c2a36c4" providerId="ADAL" clId="{2E51D1EC-6581-4C78-9DA4-C344F8706828}" dt="2025-10-07T18:02:32.364" v="2088" actId="47"/>
          <pc:sldLayoutMkLst>
            <pc:docMk/>
            <pc:sldMasterMk cId="2714611355" sldId="2147483672"/>
            <pc:sldLayoutMk cId="2949390073" sldId="2147483678"/>
          </pc:sldLayoutMkLst>
        </pc:sldLayoutChg>
        <pc:sldLayoutChg chg="del">
          <pc:chgData name="Pritchard, Cindy" userId="26239436-f244-48ee-9592-488f7c2a36c4" providerId="ADAL" clId="{2E51D1EC-6581-4C78-9DA4-C344F8706828}" dt="2025-10-07T18:02:32.364" v="2088" actId="47"/>
          <pc:sldLayoutMkLst>
            <pc:docMk/>
            <pc:sldMasterMk cId="2714611355" sldId="2147483672"/>
            <pc:sldLayoutMk cId="1171415979" sldId="2147483679"/>
          </pc:sldLayoutMkLst>
        </pc:sldLayoutChg>
        <pc:sldLayoutChg chg="del">
          <pc:chgData name="Pritchard, Cindy" userId="26239436-f244-48ee-9592-488f7c2a36c4" providerId="ADAL" clId="{2E51D1EC-6581-4C78-9DA4-C344F8706828}" dt="2025-10-07T18:02:32.364" v="2088" actId="47"/>
          <pc:sldLayoutMkLst>
            <pc:docMk/>
            <pc:sldMasterMk cId="2714611355" sldId="2147483672"/>
            <pc:sldLayoutMk cId="1918748348" sldId="2147483680"/>
          </pc:sldLayoutMkLst>
        </pc:sldLayoutChg>
        <pc:sldLayoutChg chg="del">
          <pc:chgData name="Pritchard, Cindy" userId="26239436-f244-48ee-9592-488f7c2a36c4" providerId="ADAL" clId="{2E51D1EC-6581-4C78-9DA4-C344F8706828}" dt="2025-10-07T18:02:32.364" v="2088" actId="47"/>
          <pc:sldLayoutMkLst>
            <pc:docMk/>
            <pc:sldMasterMk cId="2714611355" sldId="2147483672"/>
            <pc:sldLayoutMk cId="1945562883" sldId="2147483681"/>
          </pc:sldLayoutMkLst>
        </pc:sldLayoutChg>
        <pc:sldLayoutChg chg="del">
          <pc:chgData name="Pritchard, Cindy" userId="26239436-f244-48ee-9592-488f7c2a36c4" providerId="ADAL" clId="{2E51D1EC-6581-4C78-9DA4-C344F8706828}" dt="2025-10-07T18:02:32.364" v="2088" actId="47"/>
          <pc:sldLayoutMkLst>
            <pc:docMk/>
            <pc:sldMasterMk cId="2714611355" sldId="2147483672"/>
            <pc:sldLayoutMk cId="63147267" sldId="2147483682"/>
          </pc:sldLayoutMkLst>
        </pc:sldLayoutChg>
        <pc:sldLayoutChg chg="del">
          <pc:chgData name="Pritchard, Cindy" userId="26239436-f244-48ee-9592-488f7c2a36c4" providerId="ADAL" clId="{2E51D1EC-6581-4C78-9DA4-C344F8706828}" dt="2025-10-07T18:02:32.364" v="2088" actId="47"/>
          <pc:sldLayoutMkLst>
            <pc:docMk/>
            <pc:sldMasterMk cId="2714611355" sldId="2147483672"/>
            <pc:sldLayoutMk cId="3674154331" sldId="2147483683"/>
          </pc:sldLayoutMkLst>
        </pc:sldLayoutChg>
      </pc:sldMasterChg>
      <pc:sldMasterChg chg="delSldLayout">
        <pc:chgData name="Pritchard, Cindy" userId="26239436-f244-48ee-9592-488f7c2a36c4" providerId="ADAL" clId="{2E51D1EC-6581-4C78-9DA4-C344F8706828}" dt="2025-10-07T18:15:06.853" v="2131" actId="2696"/>
        <pc:sldMasterMkLst>
          <pc:docMk/>
          <pc:sldMasterMk cId="347522073" sldId="2147483684"/>
        </pc:sldMasterMkLst>
        <pc:sldLayoutChg chg="del">
          <pc:chgData name="Pritchard, Cindy" userId="26239436-f244-48ee-9592-488f7c2a36c4" providerId="ADAL" clId="{2E51D1EC-6581-4C78-9DA4-C344F8706828}" dt="2025-10-07T18:15:06.853" v="2131" actId="2696"/>
          <pc:sldLayoutMkLst>
            <pc:docMk/>
            <pc:sldMasterMk cId="347522073" sldId="2147483684"/>
            <pc:sldLayoutMk cId="3800135784" sldId="214748368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3D335B-C0CA-4AAE-8674-3636F222D144}"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4D855C14-6C80-4DA1-AED1-C7572887E76E}">
      <dgm:prSet/>
      <dgm:spPr/>
      <dgm:t>
        <a:bodyPr/>
        <a:lstStyle/>
        <a:p>
          <a:r>
            <a:rPr lang="en-GB" dirty="0"/>
            <a:t>Ofcom statistics.</a:t>
          </a:r>
          <a:endParaRPr lang="en-US" dirty="0"/>
        </a:p>
      </dgm:t>
    </dgm:pt>
    <dgm:pt modelId="{3B00AE91-C6D1-4F13-9B1A-1266779ED5E2}" type="parTrans" cxnId="{3784FCA6-7331-459A-A551-10FE41AB0EF8}">
      <dgm:prSet/>
      <dgm:spPr/>
      <dgm:t>
        <a:bodyPr/>
        <a:lstStyle/>
        <a:p>
          <a:endParaRPr lang="en-US"/>
        </a:p>
      </dgm:t>
    </dgm:pt>
    <dgm:pt modelId="{0A37AEA2-D4AE-4DAE-ACB5-FE58E1BB6445}" type="sibTrans" cxnId="{3784FCA6-7331-459A-A551-10FE41AB0EF8}">
      <dgm:prSet/>
      <dgm:spPr/>
      <dgm:t>
        <a:bodyPr/>
        <a:lstStyle/>
        <a:p>
          <a:endParaRPr lang="en-US"/>
        </a:p>
      </dgm:t>
    </dgm:pt>
    <dgm:pt modelId="{C7B2CA1C-8239-4463-AA98-61B433059ADF}">
      <dgm:prSet/>
      <dgm:spPr/>
      <dgm:t>
        <a:bodyPr/>
        <a:lstStyle/>
        <a:p>
          <a:r>
            <a:rPr lang="en-GB" dirty="0"/>
            <a:t>General tips for helping your child navigate the online world.</a:t>
          </a:r>
          <a:endParaRPr lang="en-US" dirty="0"/>
        </a:p>
      </dgm:t>
    </dgm:pt>
    <dgm:pt modelId="{0F3F3F05-B131-453B-B028-5F9C7A757D0E}" type="parTrans" cxnId="{1EB27214-28A6-4682-9697-9C1D716AED98}">
      <dgm:prSet/>
      <dgm:spPr/>
      <dgm:t>
        <a:bodyPr/>
        <a:lstStyle/>
        <a:p>
          <a:endParaRPr lang="en-US"/>
        </a:p>
      </dgm:t>
    </dgm:pt>
    <dgm:pt modelId="{EEBE5E31-33A3-413D-8DCF-BD25811AF578}" type="sibTrans" cxnId="{1EB27214-28A6-4682-9697-9C1D716AED98}">
      <dgm:prSet/>
      <dgm:spPr/>
      <dgm:t>
        <a:bodyPr/>
        <a:lstStyle/>
        <a:p>
          <a:endParaRPr lang="en-US"/>
        </a:p>
      </dgm:t>
    </dgm:pt>
    <dgm:pt modelId="{C9F15924-F2EB-4732-B5ED-24861344DF5B}">
      <dgm:prSet/>
      <dgm:spPr/>
      <dgm:t>
        <a:bodyPr/>
        <a:lstStyle/>
        <a:p>
          <a:r>
            <a:rPr lang="en-GB" dirty="0"/>
            <a:t>Imagery and videos. </a:t>
          </a:r>
          <a:endParaRPr lang="en-US" dirty="0"/>
        </a:p>
      </dgm:t>
    </dgm:pt>
    <dgm:pt modelId="{86342261-BF99-416B-BF88-15E078664135}" type="parTrans" cxnId="{28CDACEE-0709-4249-8E02-D1A000E435F2}">
      <dgm:prSet/>
      <dgm:spPr/>
      <dgm:t>
        <a:bodyPr/>
        <a:lstStyle/>
        <a:p>
          <a:endParaRPr lang="en-US"/>
        </a:p>
      </dgm:t>
    </dgm:pt>
    <dgm:pt modelId="{FFD4A66B-090C-4476-8C7E-FA1701779C10}" type="sibTrans" cxnId="{28CDACEE-0709-4249-8E02-D1A000E435F2}">
      <dgm:prSet/>
      <dgm:spPr/>
      <dgm:t>
        <a:bodyPr/>
        <a:lstStyle/>
        <a:p>
          <a:endParaRPr lang="en-US"/>
        </a:p>
      </dgm:t>
    </dgm:pt>
    <dgm:pt modelId="{A6751212-67A3-41AF-9AE4-925D456C34B4}">
      <dgm:prSet/>
      <dgm:spPr/>
      <dgm:t>
        <a:bodyPr/>
        <a:lstStyle/>
        <a:p>
          <a:r>
            <a:rPr lang="en-GB" dirty="0"/>
            <a:t>Gaming and gambling. </a:t>
          </a:r>
          <a:endParaRPr lang="en-US" dirty="0"/>
        </a:p>
      </dgm:t>
    </dgm:pt>
    <dgm:pt modelId="{4CB104F3-2A00-4152-B9F9-CD50320D9BF4}" type="parTrans" cxnId="{A9954F1C-12FF-46D0-9721-ECDF007FD75E}">
      <dgm:prSet/>
      <dgm:spPr/>
      <dgm:t>
        <a:bodyPr/>
        <a:lstStyle/>
        <a:p>
          <a:endParaRPr lang="en-US"/>
        </a:p>
      </dgm:t>
    </dgm:pt>
    <dgm:pt modelId="{7C420A93-3431-4D4A-9617-D18B6D77681E}" type="sibTrans" cxnId="{A9954F1C-12FF-46D0-9721-ECDF007FD75E}">
      <dgm:prSet/>
      <dgm:spPr/>
      <dgm:t>
        <a:bodyPr/>
        <a:lstStyle/>
        <a:p>
          <a:endParaRPr lang="en-US"/>
        </a:p>
      </dgm:t>
    </dgm:pt>
    <dgm:pt modelId="{B6528E4F-533A-4BB2-97E5-271EA5C7F305}">
      <dgm:prSet/>
      <dgm:spPr/>
      <dgm:t>
        <a:bodyPr/>
        <a:lstStyle/>
        <a:p>
          <a:r>
            <a:rPr lang="en-GB" dirty="0"/>
            <a:t>Social media: TikTok, WhatsApp</a:t>
          </a:r>
          <a:endParaRPr lang="en-US" dirty="0"/>
        </a:p>
      </dgm:t>
    </dgm:pt>
    <dgm:pt modelId="{33BF1529-0E1C-49B9-B621-1AF0895418E7}" type="parTrans" cxnId="{0C3EE867-92C5-41EE-B014-3B13593130CD}">
      <dgm:prSet/>
      <dgm:spPr/>
      <dgm:t>
        <a:bodyPr/>
        <a:lstStyle/>
        <a:p>
          <a:endParaRPr lang="en-US"/>
        </a:p>
      </dgm:t>
    </dgm:pt>
    <dgm:pt modelId="{9F625DEE-56A0-4BCC-AB85-4C29CDF1C43E}" type="sibTrans" cxnId="{0C3EE867-92C5-41EE-B014-3B13593130CD}">
      <dgm:prSet/>
      <dgm:spPr/>
      <dgm:t>
        <a:bodyPr/>
        <a:lstStyle/>
        <a:p>
          <a:endParaRPr lang="en-US"/>
        </a:p>
      </dgm:t>
    </dgm:pt>
    <dgm:pt modelId="{CC00A4FD-F969-477B-9DAD-19966C934076}">
      <dgm:prSet/>
      <dgm:spPr/>
      <dgm:t>
        <a:bodyPr/>
        <a:lstStyle/>
        <a:p>
          <a:r>
            <a:rPr lang="en-GB" dirty="0"/>
            <a:t>Help is out there – links to resources. </a:t>
          </a:r>
          <a:endParaRPr lang="en-US" dirty="0"/>
        </a:p>
      </dgm:t>
    </dgm:pt>
    <dgm:pt modelId="{E8E24751-940C-4971-A18A-06D05CB3DDEE}" type="parTrans" cxnId="{E77D4909-D507-4430-83F5-0C75B97708CB}">
      <dgm:prSet/>
      <dgm:spPr/>
      <dgm:t>
        <a:bodyPr/>
        <a:lstStyle/>
        <a:p>
          <a:endParaRPr lang="en-US"/>
        </a:p>
      </dgm:t>
    </dgm:pt>
    <dgm:pt modelId="{158A6B8C-38D9-4104-B03C-886034BAC5E9}" type="sibTrans" cxnId="{E77D4909-D507-4430-83F5-0C75B97708CB}">
      <dgm:prSet/>
      <dgm:spPr/>
      <dgm:t>
        <a:bodyPr/>
        <a:lstStyle/>
        <a:p>
          <a:endParaRPr lang="en-US"/>
        </a:p>
      </dgm:t>
    </dgm:pt>
    <dgm:pt modelId="{C289CEF4-06E2-486C-AB92-E033E4750952}" type="pres">
      <dgm:prSet presAssocID="{4C3D335B-C0CA-4AAE-8674-3636F222D144}" presName="linear" presStyleCnt="0">
        <dgm:presLayoutVars>
          <dgm:animLvl val="lvl"/>
          <dgm:resizeHandles val="exact"/>
        </dgm:presLayoutVars>
      </dgm:prSet>
      <dgm:spPr/>
    </dgm:pt>
    <dgm:pt modelId="{AE049E3F-1986-4218-851F-7600FDBCA8A7}" type="pres">
      <dgm:prSet presAssocID="{4D855C14-6C80-4DA1-AED1-C7572887E76E}" presName="parentText" presStyleLbl="node1" presStyleIdx="0" presStyleCnt="6">
        <dgm:presLayoutVars>
          <dgm:chMax val="0"/>
          <dgm:bulletEnabled val="1"/>
        </dgm:presLayoutVars>
      </dgm:prSet>
      <dgm:spPr/>
    </dgm:pt>
    <dgm:pt modelId="{8D33092B-64EF-43C5-B38E-D995625742CD}" type="pres">
      <dgm:prSet presAssocID="{0A37AEA2-D4AE-4DAE-ACB5-FE58E1BB6445}" presName="spacer" presStyleCnt="0"/>
      <dgm:spPr/>
    </dgm:pt>
    <dgm:pt modelId="{F644A526-B3F5-4947-A59E-A07DC396AD42}" type="pres">
      <dgm:prSet presAssocID="{C7B2CA1C-8239-4463-AA98-61B433059ADF}" presName="parentText" presStyleLbl="node1" presStyleIdx="1" presStyleCnt="6">
        <dgm:presLayoutVars>
          <dgm:chMax val="0"/>
          <dgm:bulletEnabled val="1"/>
        </dgm:presLayoutVars>
      </dgm:prSet>
      <dgm:spPr/>
    </dgm:pt>
    <dgm:pt modelId="{C63C7E29-7673-4B9E-AFF7-1A1E10559B2B}" type="pres">
      <dgm:prSet presAssocID="{EEBE5E31-33A3-413D-8DCF-BD25811AF578}" presName="spacer" presStyleCnt="0"/>
      <dgm:spPr/>
    </dgm:pt>
    <dgm:pt modelId="{6AE01B63-4EAD-4F3C-8997-3C6A50D8792E}" type="pres">
      <dgm:prSet presAssocID="{C9F15924-F2EB-4732-B5ED-24861344DF5B}" presName="parentText" presStyleLbl="node1" presStyleIdx="2" presStyleCnt="6">
        <dgm:presLayoutVars>
          <dgm:chMax val="0"/>
          <dgm:bulletEnabled val="1"/>
        </dgm:presLayoutVars>
      </dgm:prSet>
      <dgm:spPr/>
    </dgm:pt>
    <dgm:pt modelId="{71F906A5-04FC-462C-8008-24B3D3F6EDBB}" type="pres">
      <dgm:prSet presAssocID="{FFD4A66B-090C-4476-8C7E-FA1701779C10}" presName="spacer" presStyleCnt="0"/>
      <dgm:spPr/>
    </dgm:pt>
    <dgm:pt modelId="{D035F4D2-33B3-400F-B440-EDC850AA0CDC}" type="pres">
      <dgm:prSet presAssocID="{A6751212-67A3-41AF-9AE4-925D456C34B4}" presName="parentText" presStyleLbl="node1" presStyleIdx="3" presStyleCnt="6">
        <dgm:presLayoutVars>
          <dgm:chMax val="0"/>
          <dgm:bulletEnabled val="1"/>
        </dgm:presLayoutVars>
      </dgm:prSet>
      <dgm:spPr/>
    </dgm:pt>
    <dgm:pt modelId="{FC27611F-0FA6-49A4-B091-1765BFDAAC9E}" type="pres">
      <dgm:prSet presAssocID="{7C420A93-3431-4D4A-9617-D18B6D77681E}" presName="spacer" presStyleCnt="0"/>
      <dgm:spPr/>
    </dgm:pt>
    <dgm:pt modelId="{8BA08E18-E6E6-4982-87E8-1AB804220D60}" type="pres">
      <dgm:prSet presAssocID="{B6528E4F-533A-4BB2-97E5-271EA5C7F305}" presName="parentText" presStyleLbl="node1" presStyleIdx="4" presStyleCnt="6">
        <dgm:presLayoutVars>
          <dgm:chMax val="0"/>
          <dgm:bulletEnabled val="1"/>
        </dgm:presLayoutVars>
      </dgm:prSet>
      <dgm:spPr/>
    </dgm:pt>
    <dgm:pt modelId="{A056E558-69F0-4B03-98EF-6015612AC930}" type="pres">
      <dgm:prSet presAssocID="{9F625DEE-56A0-4BCC-AB85-4C29CDF1C43E}" presName="spacer" presStyleCnt="0"/>
      <dgm:spPr/>
    </dgm:pt>
    <dgm:pt modelId="{153E959D-A332-4241-BD05-12339BD40241}" type="pres">
      <dgm:prSet presAssocID="{CC00A4FD-F969-477B-9DAD-19966C934076}" presName="parentText" presStyleLbl="node1" presStyleIdx="5" presStyleCnt="6">
        <dgm:presLayoutVars>
          <dgm:chMax val="0"/>
          <dgm:bulletEnabled val="1"/>
        </dgm:presLayoutVars>
      </dgm:prSet>
      <dgm:spPr/>
    </dgm:pt>
  </dgm:ptLst>
  <dgm:cxnLst>
    <dgm:cxn modelId="{E77D4909-D507-4430-83F5-0C75B97708CB}" srcId="{4C3D335B-C0CA-4AAE-8674-3636F222D144}" destId="{CC00A4FD-F969-477B-9DAD-19966C934076}" srcOrd="5" destOrd="0" parTransId="{E8E24751-940C-4971-A18A-06D05CB3DDEE}" sibTransId="{158A6B8C-38D9-4104-B03C-886034BAC5E9}"/>
    <dgm:cxn modelId="{1EB27214-28A6-4682-9697-9C1D716AED98}" srcId="{4C3D335B-C0CA-4AAE-8674-3636F222D144}" destId="{C7B2CA1C-8239-4463-AA98-61B433059ADF}" srcOrd="1" destOrd="0" parTransId="{0F3F3F05-B131-453B-B028-5F9C7A757D0E}" sibTransId="{EEBE5E31-33A3-413D-8DCF-BD25811AF578}"/>
    <dgm:cxn modelId="{A9954F1C-12FF-46D0-9721-ECDF007FD75E}" srcId="{4C3D335B-C0CA-4AAE-8674-3636F222D144}" destId="{A6751212-67A3-41AF-9AE4-925D456C34B4}" srcOrd="3" destOrd="0" parTransId="{4CB104F3-2A00-4152-B9F9-CD50320D9BF4}" sibTransId="{7C420A93-3431-4D4A-9617-D18B6D77681E}"/>
    <dgm:cxn modelId="{27A2811D-45CC-43CE-B3B6-EC0D4F48F01B}" type="presOf" srcId="{4C3D335B-C0CA-4AAE-8674-3636F222D144}" destId="{C289CEF4-06E2-486C-AB92-E033E4750952}" srcOrd="0" destOrd="0" presId="urn:microsoft.com/office/officeart/2005/8/layout/vList2"/>
    <dgm:cxn modelId="{D4140541-27EA-4B64-B3ED-B506AFE56FC3}" type="presOf" srcId="{CC00A4FD-F969-477B-9DAD-19966C934076}" destId="{153E959D-A332-4241-BD05-12339BD40241}" srcOrd="0" destOrd="0" presId="urn:microsoft.com/office/officeart/2005/8/layout/vList2"/>
    <dgm:cxn modelId="{0C3EE867-92C5-41EE-B014-3B13593130CD}" srcId="{4C3D335B-C0CA-4AAE-8674-3636F222D144}" destId="{B6528E4F-533A-4BB2-97E5-271EA5C7F305}" srcOrd="4" destOrd="0" parTransId="{33BF1529-0E1C-49B9-B621-1AF0895418E7}" sibTransId="{9F625DEE-56A0-4BCC-AB85-4C29CDF1C43E}"/>
    <dgm:cxn modelId="{51DD1D6A-7F3A-4F14-A3CA-8E54B02785FD}" type="presOf" srcId="{C7B2CA1C-8239-4463-AA98-61B433059ADF}" destId="{F644A526-B3F5-4947-A59E-A07DC396AD42}" srcOrd="0" destOrd="0" presId="urn:microsoft.com/office/officeart/2005/8/layout/vList2"/>
    <dgm:cxn modelId="{55DA9573-182D-4A46-8EEB-309173C19B32}" type="presOf" srcId="{B6528E4F-533A-4BB2-97E5-271EA5C7F305}" destId="{8BA08E18-E6E6-4982-87E8-1AB804220D60}" srcOrd="0" destOrd="0" presId="urn:microsoft.com/office/officeart/2005/8/layout/vList2"/>
    <dgm:cxn modelId="{3819068E-2159-4405-B6EF-FC6765A184A2}" type="presOf" srcId="{A6751212-67A3-41AF-9AE4-925D456C34B4}" destId="{D035F4D2-33B3-400F-B440-EDC850AA0CDC}" srcOrd="0" destOrd="0" presId="urn:microsoft.com/office/officeart/2005/8/layout/vList2"/>
    <dgm:cxn modelId="{3784FCA6-7331-459A-A551-10FE41AB0EF8}" srcId="{4C3D335B-C0CA-4AAE-8674-3636F222D144}" destId="{4D855C14-6C80-4DA1-AED1-C7572887E76E}" srcOrd="0" destOrd="0" parTransId="{3B00AE91-C6D1-4F13-9B1A-1266779ED5E2}" sibTransId="{0A37AEA2-D4AE-4DAE-ACB5-FE58E1BB6445}"/>
    <dgm:cxn modelId="{FFA305AC-61A0-43F8-A583-CCAC3B809326}" type="presOf" srcId="{4D855C14-6C80-4DA1-AED1-C7572887E76E}" destId="{AE049E3F-1986-4218-851F-7600FDBCA8A7}" srcOrd="0" destOrd="0" presId="urn:microsoft.com/office/officeart/2005/8/layout/vList2"/>
    <dgm:cxn modelId="{28CDACEE-0709-4249-8E02-D1A000E435F2}" srcId="{4C3D335B-C0CA-4AAE-8674-3636F222D144}" destId="{C9F15924-F2EB-4732-B5ED-24861344DF5B}" srcOrd="2" destOrd="0" parTransId="{86342261-BF99-416B-BF88-15E078664135}" sibTransId="{FFD4A66B-090C-4476-8C7E-FA1701779C10}"/>
    <dgm:cxn modelId="{356EB6F9-72A8-4229-916B-2410CEE3A01F}" type="presOf" srcId="{C9F15924-F2EB-4732-B5ED-24861344DF5B}" destId="{6AE01B63-4EAD-4F3C-8997-3C6A50D8792E}" srcOrd="0" destOrd="0" presId="urn:microsoft.com/office/officeart/2005/8/layout/vList2"/>
    <dgm:cxn modelId="{442E09CE-B548-4995-998C-5F8766D29A80}" type="presParOf" srcId="{C289CEF4-06E2-486C-AB92-E033E4750952}" destId="{AE049E3F-1986-4218-851F-7600FDBCA8A7}" srcOrd="0" destOrd="0" presId="urn:microsoft.com/office/officeart/2005/8/layout/vList2"/>
    <dgm:cxn modelId="{059A11AF-21D9-4022-A161-9FD5ED197F97}" type="presParOf" srcId="{C289CEF4-06E2-486C-AB92-E033E4750952}" destId="{8D33092B-64EF-43C5-B38E-D995625742CD}" srcOrd="1" destOrd="0" presId="urn:microsoft.com/office/officeart/2005/8/layout/vList2"/>
    <dgm:cxn modelId="{DCF09DA0-D6B1-4620-9958-CD9EF77933EA}" type="presParOf" srcId="{C289CEF4-06E2-486C-AB92-E033E4750952}" destId="{F644A526-B3F5-4947-A59E-A07DC396AD42}" srcOrd="2" destOrd="0" presId="urn:microsoft.com/office/officeart/2005/8/layout/vList2"/>
    <dgm:cxn modelId="{38782D18-4807-4874-8C27-48BC5D74CF0A}" type="presParOf" srcId="{C289CEF4-06E2-486C-AB92-E033E4750952}" destId="{C63C7E29-7673-4B9E-AFF7-1A1E10559B2B}" srcOrd="3" destOrd="0" presId="urn:microsoft.com/office/officeart/2005/8/layout/vList2"/>
    <dgm:cxn modelId="{C961124C-A3A3-4226-8A24-848FCE1B06D7}" type="presParOf" srcId="{C289CEF4-06E2-486C-AB92-E033E4750952}" destId="{6AE01B63-4EAD-4F3C-8997-3C6A50D8792E}" srcOrd="4" destOrd="0" presId="urn:microsoft.com/office/officeart/2005/8/layout/vList2"/>
    <dgm:cxn modelId="{AF96EA72-C1C2-44E4-8074-F02CA20C5DAF}" type="presParOf" srcId="{C289CEF4-06E2-486C-AB92-E033E4750952}" destId="{71F906A5-04FC-462C-8008-24B3D3F6EDBB}" srcOrd="5" destOrd="0" presId="urn:microsoft.com/office/officeart/2005/8/layout/vList2"/>
    <dgm:cxn modelId="{33EDEB9B-069A-4392-9D24-03B01C070DC9}" type="presParOf" srcId="{C289CEF4-06E2-486C-AB92-E033E4750952}" destId="{D035F4D2-33B3-400F-B440-EDC850AA0CDC}" srcOrd="6" destOrd="0" presId="urn:microsoft.com/office/officeart/2005/8/layout/vList2"/>
    <dgm:cxn modelId="{5FFF62A6-C17B-4290-94C6-13E9186FB80B}" type="presParOf" srcId="{C289CEF4-06E2-486C-AB92-E033E4750952}" destId="{FC27611F-0FA6-49A4-B091-1765BFDAAC9E}" srcOrd="7" destOrd="0" presId="urn:microsoft.com/office/officeart/2005/8/layout/vList2"/>
    <dgm:cxn modelId="{71D453B6-B991-4403-9550-0FDF68E4B697}" type="presParOf" srcId="{C289CEF4-06E2-486C-AB92-E033E4750952}" destId="{8BA08E18-E6E6-4982-87E8-1AB804220D60}" srcOrd="8" destOrd="0" presId="urn:microsoft.com/office/officeart/2005/8/layout/vList2"/>
    <dgm:cxn modelId="{0F1784CC-1759-48B9-8A3F-02135F3D9E1B}" type="presParOf" srcId="{C289CEF4-06E2-486C-AB92-E033E4750952}" destId="{A056E558-69F0-4B03-98EF-6015612AC930}" srcOrd="9" destOrd="0" presId="urn:microsoft.com/office/officeart/2005/8/layout/vList2"/>
    <dgm:cxn modelId="{1497152D-8221-420C-B0DE-03036EC9F5FB}" type="presParOf" srcId="{C289CEF4-06E2-486C-AB92-E033E4750952}" destId="{153E959D-A332-4241-BD05-12339BD40241}"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49E3F-1986-4218-851F-7600FDBCA8A7}">
      <dsp:nvSpPr>
        <dsp:cNvPr id="0" name=""/>
        <dsp:cNvSpPr/>
      </dsp:nvSpPr>
      <dsp:spPr>
        <a:xfrm>
          <a:off x="0" y="73075"/>
          <a:ext cx="6666833" cy="83422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Ofcom statistics.</a:t>
          </a:r>
          <a:endParaRPr lang="en-US" sz="2100" kern="1200" dirty="0"/>
        </a:p>
      </dsp:txBody>
      <dsp:txXfrm>
        <a:off x="40724" y="113799"/>
        <a:ext cx="6585385" cy="752780"/>
      </dsp:txXfrm>
    </dsp:sp>
    <dsp:sp modelId="{F644A526-B3F5-4947-A59E-A07DC396AD42}">
      <dsp:nvSpPr>
        <dsp:cNvPr id="0" name=""/>
        <dsp:cNvSpPr/>
      </dsp:nvSpPr>
      <dsp:spPr>
        <a:xfrm>
          <a:off x="0" y="967783"/>
          <a:ext cx="6666833" cy="834228"/>
        </a:xfrm>
        <a:prstGeom prst="round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General tips for helping your child navigate the online world.</a:t>
          </a:r>
          <a:endParaRPr lang="en-US" sz="2100" kern="1200" dirty="0"/>
        </a:p>
      </dsp:txBody>
      <dsp:txXfrm>
        <a:off x="40724" y="1008507"/>
        <a:ext cx="6585385" cy="752780"/>
      </dsp:txXfrm>
    </dsp:sp>
    <dsp:sp modelId="{6AE01B63-4EAD-4F3C-8997-3C6A50D8792E}">
      <dsp:nvSpPr>
        <dsp:cNvPr id="0" name=""/>
        <dsp:cNvSpPr/>
      </dsp:nvSpPr>
      <dsp:spPr>
        <a:xfrm>
          <a:off x="0" y="1862491"/>
          <a:ext cx="6666833" cy="834228"/>
        </a:xfrm>
        <a:prstGeom prst="roundRect">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Imagery and videos. </a:t>
          </a:r>
          <a:endParaRPr lang="en-US" sz="2100" kern="1200" dirty="0"/>
        </a:p>
      </dsp:txBody>
      <dsp:txXfrm>
        <a:off x="40724" y="1903215"/>
        <a:ext cx="6585385" cy="752780"/>
      </dsp:txXfrm>
    </dsp:sp>
    <dsp:sp modelId="{D035F4D2-33B3-400F-B440-EDC850AA0CDC}">
      <dsp:nvSpPr>
        <dsp:cNvPr id="0" name=""/>
        <dsp:cNvSpPr/>
      </dsp:nvSpPr>
      <dsp:spPr>
        <a:xfrm>
          <a:off x="0" y="2757200"/>
          <a:ext cx="6666833" cy="834228"/>
        </a:xfrm>
        <a:prstGeom prst="round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Gaming and gambling. </a:t>
          </a:r>
          <a:endParaRPr lang="en-US" sz="2100" kern="1200" dirty="0"/>
        </a:p>
      </dsp:txBody>
      <dsp:txXfrm>
        <a:off x="40724" y="2797924"/>
        <a:ext cx="6585385" cy="752780"/>
      </dsp:txXfrm>
    </dsp:sp>
    <dsp:sp modelId="{8BA08E18-E6E6-4982-87E8-1AB804220D60}">
      <dsp:nvSpPr>
        <dsp:cNvPr id="0" name=""/>
        <dsp:cNvSpPr/>
      </dsp:nvSpPr>
      <dsp:spPr>
        <a:xfrm>
          <a:off x="0" y="3651908"/>
          <a:ext cx="6666833" cy="834228"/>
        </a:xfrm>
        <a:prstGeom prst="roundRect">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Social media: TikTok, WhatsApp</a:t>
          </a:r>
          <a:endParaRPr lang="en-US" sz="2100" kern="1200" dirty="0"/>
        </a:p>
      </dsp:txBody>
      <dsp:txXfrm>
        <a:off x="40724" y="3692632"/>
        <a:ext cx="6585385" cy="752780"/>
      </dsp:txXfrm>
    </dsp:sp>
    <dsp:sp modelId="{153E959D-A332-4241-BD05-12339BD40241}">
      <dsp:nvSpPr>
        <dsp:cNvPr id="0" name=""/>
        <dsp:cNvSpPr/>
      </dsp:nvSpPr>
      <dsp:spPr>
        <a:xfrm>
          <a:off x="0" y="4546616"/>
          <a:ext cx="6666833" cy="834228"/>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Help is out there – links to resources. </a:t>
          </a:r>
          <a:endParaRPr lang="en-US" sz="2100" kern="1200" dirty="0"/>
        </a:p>
      </dsp:txBody>
      <dsp:txXfrm>
        <a:off x="40724" y="4587340"/>
        <a:ext cx="6585385" cy="7527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2CA758-5AC5-447D-8611-2F7F48BF604E}" type="datetimeFigureOut">
              <a:rPr lang="en-GB" smtClean="0"/>
              <a:t>20/10/2025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EBF76B-1F5C-4FDE-B17F-2622848E0015}" type="slidenum">
              <a:rPr lang="en-GB" smtClean="0"/>
              <a:t>‹#›</a:t>
            </a:fld>
            <a:endParaRPr lang="en-GB" dirty="0"/>
          </a:p>
        </p:txBody>
      </p:sp>
    </p:spTree>
    <p:extLst>
      <p:ext uri="{BB962C8B-B14F-4D97-AF65-F5344CB8AC3E}">
        <p14:creationId xmlns:p14="http://schemas.microsoft.com/office/powerpoint/2010/main" val="242775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bc.co.uk/teach/articles/zn34h4j"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ofcom.org.uk/siteassets/resources/documents/research-and-data/media-literacy-research/children/childrens-media-use-and-attitudes-report-2025/childrens-media-literacy-report-2025.pdf?v=39662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bc.co.uk/teach/articles/zxq6g2p"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bc.co.uk/teach/articles/z6mc239"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newsroom.tiktok.com/en-us/tiktok-for-younger-users"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www.tiktok.com/safety/youth-portal/define-your-public-presence?lang=en" TargetMode="External"/><Relationship Id="rId4" Type="http://schemas.openxmlformats.org/officeDocument/2006/relationships/hyperlink" Target="https://www.bbc.co.uk/newsround/57677260"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youtube.com/watch?v=coaDQ0Qg9Ho&amp;t=1s"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www.youtube.com/watch?v=coaDQ0Qg9Ho"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youtube.com/watch?v=w5VTmBRBVTU&amp;t=6s"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www.youtube.com/watch?v=w5VTmBRBVTU"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EBF76B-1F5C-4FDE-B17F-2622848E0015}" type="slidenum">
              <a:rPr lang="en-GB" smtClean="0"/>
              <a:t>2</a:t>
            </a:fld>
            <a:endParaRPr lang="en-GB" dirty="0"/>
          </a:p>
        </p:txBody>
      </p:sp>
    </p:spTree>
    <p:extLst>
      <p:ext uri="{BB962C8B-B14F-4D97-AF65-F5344CB8AC3E}">
        <p14:creationId xmlns:p14="http://schemas.microsoft.com/office/powerpoint/2010/main" val="1676276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Start the conversation early:</a:t>
            </a:r>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Begin discussing online safety topics as soon as children start using the internet to build healthy habits. Create a safe space where your child feels comfortable telling you if they encounter anything online that worries, upsets, or confuses them. Reassure them that they can talk to you about anything and that if they do make a mistake, they still need to talk to you so that you can help them to put it right. </a:t>
            </a:r>
          </a:p>
          <a:p>
            <a:endParaRPr lang="en-GB" dirty="0"/>
          </a:p>
        </p:txBody>
      </p:sp>
      <p:sp>
        <p:nvSpPr>
          <p:cNvPr id="4" name="Slide Number Placeholder 3"/>
          <p:cNvSpPr>
            <a:spLocks noGrp="1"/>
          </p:cNvSpPr>
          <p:nvPr>
            <p:ph type="sldNum" sz="quarter" idx="5"/>
          </p:nvPr>
        </p:nvSpPr>
        <p:spPr/>
        <p:txBody>
          <a:bodyPr/>
          <a:lstStyle/>
          <a:p>
            <a:fld id="{EFEBF76B-1F5C-4FDE-B17F-2622848E0015}" type="slidenum">
              <a:rPr lang="en-GB" smtClean="0"/>
              <a:t>13</a:t>
            </a:fld>
            <a:endParaRPr lang="en-GB" dirty="0"/>
          </a:p>
        </p:txBody>
      </p:sp>
    </p:spTree>
    <p:extLst>
      <p:ext uri="{BB962C8B-B14F-4D97-AF65-F5344CB8AC3E}">
        <p14:creationId xmlns:p14="http://schemas.microsoft.com/office/powerpoint/2010/main" val="3734520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Adjust privacy settings:</a:t>
            </a:r>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Review and update privacy settings on social media and apps to control who can access your child's information. </a:t>
            </a:r>
          </a:p>
          <a:p>
            <a:r>
              <a:rPr lang="en-GB" sz="1200" b="0" i="0" kern="1200" dirty="0">
                <a:solidFill>
                  <a:schemeClr val="tx1"/>
                </a:solidFill>
                <a:effectLst/>
                <a:latin typeface="+mn-lt"/>
                <a:ea typeface="+mn-ea"/>
                <a:cs typeface="+mn-cs"/>
              </a:rPr>
              <a:t>But we also need to teach them and keep reaffirming what they do to keep themselves safe. Ensure your child uses strong passwords and never shares them, and consider requiring a passcode for in-app purchases. </a:t>
            </a:r>
          </a:p>
          <a:p>
            <a:endParaRPr lang="en-GB" dirty="0"/>
          </a:p>
        </p:txBody>
      </p:sp>
      <p:sp>
        <p:nvSpPr>
          <p:cNvPr id="4" name="Slide Number Placeholder 3"/>
          <p:cNvSpPr>
            <a:spLocks noGrp="1"/>
          </p:cNvSpPr>
          <p:nvPr>
            <p:ph type="sldNum" sz="quarter" idx="5"/>
          </p:nvPr>
        </p:nvSpPr>
        <p:spPr/>
        <p:txBody>
          <a:bodyPr/>
          <a:lstStyle/>
          <a:p>
            <a:fld id="{EFEBF76B-1F5C-4FDE-B17F-2622848E0015}" type="slidenum">
              <a:rPr lang="en-GB" smtClean="0"/>
              <a:t>14</a:t>
            </a:fld>
            <a:endParaRPr lang="en-GB" dirty="0"/>
          </a:p>
        </p:txBody>
      </p:sp>
    </p:spTree>
    <p:extLst>
      <p:ext uri="{BB962C8B-B14F-4D97-AF65-F5344CB8AC3E}">
        <p14:creationId xmlns:p14="http://schemas.microsoft.com/office/powerpoint/2010/main" val="2547077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Establish clear rules:</a:t>
            </a:r>
            <a:r>
              <a:rPr lang="en-GB" sz="1200" b="0" i="0" kern="1200" dirty="0">
                <a:solidFill>
                  <a:schemeClr val="tx1"/>
                </a:solidFill>
                <a:effectLst/>
                <a:latin typeface="+mn-lt"/>
                <a:ea typeface="+mn-ea"/>
                <a:cs typeface="+mn-cs"/>
              </a:rPr>
              <a:t> </a:t>
            </a:r>
          </a:p>
          <a:p>
            <a:pPr fontAlgn="ctr"/>
            <a:r>
              <a:rPr lang="en-GB" sz="1200" b="0" i="0" kern="1200" dirty="0">
                <a:solidFill>
                  <a:schemeClr val="tx1"/>
                </a:solidFill>
                <a:effectLst/>
                <a:latin typeface="+mn-lt"/>
                <a:ea typeface="+mn-ea"/>
                <a:cs typeface="+mn-cs"/>
              </a:rPr>
              <a:t>Set clear expectations and boundaries for technology use, just as you would for other areas of your child's life. </a:t>
            </a:r>
          </a:p>
          <a:p>
            <a:r>
              <a:rPr lang="en-GB" sz="1200" b="1" i="0" kern="1200" dirty="0">
                <a:solidFill>
                  <a:schemeClr val="tx1"/>
                </a:solidFill>
                <a:effectLst/>
                <a:latin typeface="+mn-lt"/>
                <a:ea typeface="+mn-ea"/>
                <a:cs typeface="+mn-cs"/>
              </a:rPr>
              <a:t>Supervise younger children:</a:t>
            </a:r>
            <a:r>
              <a:rPr lang="en-GB" sz="1200" b="0" i="0" kern="1200" dirty="0">
                <a:solidFill>
                  <a:schemeClr val="tx1"/>
                </a:solidFill>
                <a:effectLst/>
                <a:latin typeface="+mn-lt"/>
                <a:ea typeface="+mn-ea"/>
                <a:cs typeface="+mn-cs"/>
              </a:rPr>
              <a:t> </a:t>
            </a:r>
          </a:p>
          <a:p>
            <a:pPr fontAlgn="ctr"/>
            <a:r>
              <a:rPr lang="en-GB" sz="1200" b="0" i="0" kern="1200" dirty="0">
                <a:solidFill>
                  <a:schemeClr val="tx1"/>
                </a:solidFill>
                <a:effectLst/>
                <a:latin typeface="+mn-lt"/>
                <a:ea typeface="+mn-ea"/>
                <a:cs typeface="+mn-cs"/>
              </a:rPr>
              <a:t>Physically supervise younger children's online activities and place computers in common areas of the home. Think carefully about the use of headphones – how do you know what is being said to them or what they are listening to. </a:t>
            </a:r>
          </a:p>
          <a:p>
            <a:r>
              <a:rPr lang="en-GB" sz="1200" b="1" i="0" kern="1200" dirty="0">
                <a:solidFill>
                  <a:schemeClr val="tx1"/>
                </a:solidFill>
                <a:effectLst/>
                <a:latin typeface="+mn-lt"/>
                <a:ea typeface="+mn-ea"/>
                <a:cs typeface="+mn-cs"/>
              </a:rPr>
              <a:t>Promote balanced online and offline activities:</a:t>
            </a:r>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Encourage a healthy mix of online and offline activities to foster well-rounded development. </a:t>
            </a:r>
          </a:p>
          <a:p>
            <a:endParaRPr lang="en-GB" dirty="0"/>
          </a:p>
        </p:txBody>
      </p:sp>
      <p:sp>
        <p:nvSpPr>
          <p:cNvPr id="4" name="Slide Number Placeholder 3"/>
          <p:cNvSpPr>
            <a:spLocks noGrp="1"/>
          </p:cNvSpPr>
          <p:nvPr>
            <p:ph type="sldNum" sz="quarter" idx="5"/>
          </p:nvPr>
        </p:nvSpPr>
        <p:spPr/>
        <p:txBody>
          <a:bodyPr/>
          <a:lstStyle/>
          <a:p>
            <a:fld id="{EFEBF76B-1F5C-4FDE-B17F-2622848E0015}" type="slidenum">
              <a:rPr lang="en-GB" smtClean="0"/>
              <a:t>15</a:t>
            </a:fld>
            <a:endParaRPr lang="en-GB" dirty="0"/>
          </a:p>
        </p:txBody>
      </p:sp>
    </p:spTree>
    <p:extLst>
      <p:ext uri="{BB962C8B-B14F-4D97-AF65-F5344CB8AC3E}">
        <p14:creationId xmlns:p14="http://schemas.microsoft.com/office/powerpoint/2010/main" val="1076225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Set limits on the time they are online: this is important for them physically as well as socially and emotionally. </a:t>
            </a:r>
          </a:p>
          <a:p>
            <a:r>
              <a:rPr lang="en-GB" dirty="0"/>
              <a:t>Screen breaks: opticians are now saying that children’s eyesight is being impacted heavily by online behaviour – their long distance vision is diminished and they can have other difficulties associated with not blinking!</a:t>
            </a:r>
          </a:p>
          <a:p>
            <a:r>
              <a:rPr lang="en-GB" dirty="0"/>
              <a:t>Talk to them about behaviour online – the message the children have had is that if they don’t want you, their teacher, their grandparents to see it, it’s not for posting! </a:t>
            </a:r>
          </a:p>
          <a:p>
            <a:r>
              <a:rPr lang="en-GB" dirty="0"/>
              <a:t>Limit inappropriate material – this may sound strange as why wouldn’t you just block it – but it may be that, like a film, you make a decision that the content is appropriate for that particular item….but not generally. </a:t>
            </a:r>
          </a:p>
          <a:p>
            <a:r>
              <a:rPr lang="en-GB" dirty="0"/>
              <a:t>Monitor activity – it is really important and there are parent apps that allow you to clone your child’s phone or family controls that allow you to see what they see and control length of time online. </a:t>
            </a:r>
          </a:p>
        </p:txBody>
      </p:sp>
      <p:sp>
        <p:nvSpPr>
          <p:cNvPr id="4" name="Slide Number Placeholder 3"/>
          <p:cNvSpPr>
            <a:spLocks noGrp="1"/>
          </p:cNvSpPr>
          <p:nvPr>
            <p:ph type="sldNum" sz="quarter" idx="5"/>
          </p:nvPr>
        </p:nvSpPr>
        <p:spPr/>
        <p:txBody>
          <a:bodyPr/>
          <a:lstStyle/>
          <a:p>
            <a:fld id="{EFEBF76B-1F5C-4FDE-B17F-2622848E0015}" type="slidenum">
              <a:rPr lang="en-GB" smtClean="0"/>
              <a:t>16</a:t>
            </a:fld>
            <a:endParaRPr lang="en-GB" dirty="0"/>
          </a:p>
        </p:txBody>
      </p:sp>
    </p:spTree>
    <p:extLst>
      <p:ext uri="{BB962C8B-B14F-4D97-AF65-F5344CB8AC3E}">
        <p14:creationId xmlns:p14="http://schemas.microsoft.com/office/powerpoint/2010/main" val="2679197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Try not to respond with emotion: as parents we obviously want to protect our child. You can be angry that someone has bullied your child, but be careful not to catastrophise and make the bully more powerful than they are. We can attune to our children and say the behaviour is wrong, the bully clearly has their own issues, and it will be dealt with appropriately. </a:t>
            </a:r>
          </a:p>
          <a:p>
            <a:r>
              <a:rPr lang="en-GB" dirty="0"/>
              <a:t>Keep the evidence of the bullying – this ensures there can be consequences and follow up.</a:t>
            </a:r>
          </a:p>
          <a:p>
            <a:r>
              <a:rPr lang="en-GB" dirty="0"/>
              <a:t>Block them, leave the chat, move away – I would liken this to the fact that we wouldn’t stay in a room where someone was being rude and abusive to us – we would choose to leave, so we need to talk about that with our children. And not seek out the negative or nasty behaviour – e.g. – there are sites that ‘rate’ or comment on teachers. Most teachers will never look at that….it may be nice to get positive comments, but why also expose yourself to nasty comments – especially if the person hasn’t addressed their concern with you if you have upset them!</a:t>
            </a:r>
          </a:p>
          <a:p>
            <a:endParaRPr lang="en-GB" dirty="0"/>
          </a:p>
        </p:txBody>
      </p:sp>
      <p:sp>
        <p:nvSpPr>
          <p:cNvPr id="4" name="Slide Number Placeholder 3"/>
          <p:cNvSpPr>
            <a:spLocks noGrp="1"/>
          </p:cNvSpPr>
          <p:nvPr>
            <p:ph type="sldNum" sz="quarter" idx="5"/>
          </p:nvPr>
        </p:nvSpPr>
        <p:spPr/>
        <p:txBody>
          <a:bodyPr/>
          <a:lstStyle/>
          <a:p>
            <a:fld id="{EFEBF76B-1F5C-4FDE-B17F-2622848E0015}" type="slidenum">
              <a:rPr lang="en-GB" smtClean="0"/>
              <a:t>17</a:t>
            </a:fld>
            <a:endParaRPr lang="en-GB" dirty="0"/>
          </a:p>
        </p:txBody>
      </p:sp>
    </p:spTree>
    <p:extLst>
      <p:ext uri="{BB962C8B-B14F-4D97-AF65-F5344CB8AC3E}">
        <p14:creationId xmlns:p14="http://schemas.microsoft.com/office/powerpoint/2010/main" val="3699833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Safer Internet Day resources for 7-11-year-olds – on the topic of 'phishing'. - BBC Teach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Talk to your child about phishing and how to be alert to it</a:t>
            </a:r>
          </a:p>
          <a:p>
            <a:endParaRPr lang="en-GB" dirty="0"/>
          </a:p>
        </p:txBody>
      </p:sp>
      <p:sp>
        <p:nvSpPr>
          <p:cNvPr id="4" name="Slide Number Placeholder 3"/>
          <p:cNvSpPr>
            <a:spLocks noGrp="1"/>
          </p:cNvSpPr>
          <p:nvPr>
            <p:ph type="sldNum" sz="quarter" idx="5"/>
          </p:nvPr>
        </p:nvSpPr>
        <p:spPr/>
        <p:txBody>
          <a:bodyPr/>
          <a:lstStyle/>
          <a:p>
            <a:fld id="{EFEBF76B-1F5C-4FDE-B17F-2622848E0015}" type="slidenum">
              <a:rPr lang="en-GB" smtClean="0"/>
              <a:t>18</a:t>
            </a:fld>
            <a:endParaRPr lang="en-GB" dirty="0"/>
          </a:p>
        </p:txBody>
      </p:sp>
    </p:spTree>
    <p:extLst>
      <p:ext uri="{BB962C8B-B14F-4D97-AF65-F5344CB8AC3E}">
        <p14:creationId xmlns:p14="http://schemas.microsoft.com/office/powerpoint/2010/main" val="3177007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9B59B-2120-461D-8222-CE3302E55416}" type="slidenum">
              <a:rPr kumimoji="0" lang="en-GB" sz="3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3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377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78AD-0567-465F-82D6-25FA4DD9D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56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TELL – it is </a:t>
            </a:r>
            <a:r>
              <a:rPr lang="en-GB" sz="3300" dirty="0"/>
              <a:t>important that these controls are set up on </a:t>
            </a:r>
            <a:r>
              <a:rPr lang="en-GB" sz="3300" u="sng" dirty="0"/>
              <a:t>BOTH</a:t>
            </a:r>
            <a:r>
              <a:rPr lang="en-GB" sz="3300" dirty="0"/>
              <a:t> the </a:t>
            </a:r>
            <a:r>
              <a:rPr lang="en-GB" sz="3300" b="1" dirty="0"/>
              <a:t>broadband connection </a:t>
            </a:r>
            <a:r>
              <a:rPr lang="en-GB" sz="3300" u="sng" dirty="0">
                <a:solidFill>
                  <a:srgbClr val="FF0000"/>
                </a:solidFill>
              </a:rPr>
              <a:t>AND</a:t>
            </a:r>
            <a:r>
              <a:rPr lang="en-GB" sz="3300" dirty="0"/>
              <a:t> </a:t>
            </a:r>
            <a:r>
              <a:rPr lang="en-GB" sz="3300" b="1" dirty="0"/>
              <a:t>each individual device</a:t>
            </a:r>
          </a:p>
          <a:p>
            <a:r>
              <a:rPr lang="en-GB" sz="3300" dirty="0"/>
              <a:t>About seven in ten (73%) </a:t>
            </a:r>
            <a:r>
              <a:rPr lang="en-GB" dirty="0"/>
              <a:t>parents of all 3-17-year-olds use at least one type of technical tool or control to manage their child’s access to online content; parents of 8-11-year-olds are more likely than those of older children to use at least one of these tools (84% vs 70% of parents of 12-15s and 54% of parents of 16-17s respectively). The most commonly-used technical tool used, across all parents of 3-17s, were parental controls built into the device by the manufacturer, e.g. Windows, Apple, Xbox, PlayStation etc. (32%). (Ofcom 2024)</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D112-682F-4487-9187-E5AF34266267}" type="slidenum">
              <a:rPr kumimoji="0" lang="en-GB" sz="3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3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363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9B59B-2120-461D-8222-CE3302E55416}" type="slidenum">
              <a:rPr kumimoji="0" lang="en-GB" sz="3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3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490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F9B6B-1529-88A2-2FED-36263870BA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1F0F9-1D7B-B713-99ED-B4FFFDF47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6198BC-65C8-196E-D225-FC7F6B8A2424}"/>
              </a:ext>
            </a:extLst>
          </p:cNvPr>
          <p:cNvSpPr>
            <a:spLocks noGrp="1"/>
          </p:cNvSpPr>
          <p:nvPr>
            <p:ph type="body" idx="1"/>
          </p:nvPr>
        </p:nvSpPr>
        <p:spPr/>
        <p:txBody>
          <a:bodyPr/>
          <a:lstStyle/>
          <a:p>
            <a:r>
              <a:rPr lang="en-US" sz="1200" kern="1200" dirty="0">
                <a:solidFill>
                  <a:schemeClr val="tx1"/>
                </a:solidFill>
                <a:latin typeface="+mj-lt"/>
                <a:ea typeface="+mj-ea"/>
                <a:cs typeface="+mj-cs"/>
              </a:rPr>
              <a:t>Ofcom Statistics – May 2025. </a:t>
            </a:r>
          </a:p>
          <a:p>
            <a:r>
              <a:rPr lang="en-US" sz="1200" kern="1200" dirty="0">
                <a:solidFill>
                  <a:schemeClr val="tx1"/>
                </a:solidFill>
                <a:latin typeface="+mj-lt"/>
                <a:ea typeface="+mj-ea"/>
                <a:cs typeface="+mj-cs"/>
              </a:rPr>
              <a:t>54% of children said that they had experienced someone being nasty or hurtful online. Four in ten 8-17 year olds believe that people are mean or unkind to each other online all or most of the time. </a:t>
            </a:r>
          </a:p>
          <a:p>
            <a:r>
              <a:rPr lang="en-GB" dirty="0">
                <a:hlinkClick r:id="rId3"/>
              </a:rPr>
              <a:t>Children's Media Literacy Report 2025</a:t>
            </a:r>
            <a:endParaRPr lang="en-GB" dirty="0"/>
          </a:p>
        </p:txBody>
      </p:sp>
      <p:sp>
        <p:nvSpPr>
          <p:cNvPr id="4" name="Slide Number Placeholder 3">
            <a:extLst>
              <a:ext uri="{FF2B5EF4-FFF2-40B4-BE49-F238E27FC236}">
                <a16:creationId xmlns:a16="http://schemas.microsoft.com/office/drawing/2014/main" id="{15453670-B8A7-032F-4130-B1D9EC65EC64}"/>
              </a:ext>
            </a:extLst>
          </p:cNvPr>
          <p:cNvSpPr>
            <a:spLocks noGrp="1"/>
          </p:cNvSpPr>
          <p:nvPr>
            <p:ph type="sldNum" sz="quarter" idx="5"/>
          </p:nvPr>
        </p:nvSpPr>
        <p:spPr/>
        <p:txBody>
          <a:bodyPr/>
          <a:lstStyle/>
          <a:p>
            <a:pPr lvl="0"/>
            <a:fld id="{4C42FA3C-9A6D-4C6F-8039-C4D864239DDA}" type="slidenum">
              <a:rPr lang="en-GB" smtClean="0"/>
              <a:t>3</a:t>
            </a:fld>
            <a:endParaRPr lang="en-GB" dirty="0"/>
          </a:p>
        </p:txBody>
      </p:sp>
    </p:spTree>
    <p:extLst>
      <p:ext uri="{BB962C8B-B14F-4D97-AF65-F5344CB8AC3E}">
        <p14:creationId xmlns:p14="http://schemas.microsoft.com/office/powerpoint/2010/main" val="164379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have access to a whole range of platforms on which they can post imagery and videos. It is really important that we talk to them about the imagery they see and whether it is ‘true’ or not. </a:t>
            </a:r>
          </a:p>
        </p:txBody>
      </p:sp>
      <p:sp>
        <p:nvSpPr>
          <p:cNvPr id="4" name="Slide Number Placeholder 3"/>
          <p:cNvSpPr>
            <a:spLocks noGrp="1"/>
          </p:cNvSpPr>
          <p:nvPr>
            <p:ph type="sldNum" sz="quarter" idx="5"/>
          </p:nvPr>
        </p:nvSpPr>
        <p:spPr/>
        <p:txBody>
          <a:bodyPr/>
          <a:lstStyle/>
          <a:p>
            <a:fld id="{EFEBF76B-1F5C-4FDE-B17F-2622848E0015}" type="slidenum">
              <a:rPr lang="en-GB" smtClean="0"/>
              <a:t>24</a:t>
            </a:fld>
            <a:endParaRPr lang="en-GB" dirty="0"/>
          </a:p>
        </p:txBody>
      </p:sp>
    </p:spTree>
    <p:extLst>
      <p:ext uri="{BB962C8B-B14F-4D97-AF65-F5344CB8AC3E}">
        <p14:creationId xmlns:p14="http://schemas.microsoft.com/office/powerpoint/2010/main" val="2339063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Should we edit our selfies? - BBC Teach</a:t>
            </a:r>
            <a:endParaRPr lang="en-GB" dirty="0"/>
          </a:p>
          <a:p>
            <a:endParaRPr lang="en-GB" dirty="0"/>
          </a:p>
        </p:txBody>
      </p:sp>
      <p:sp>
        <p:nvSpPr>
          <p:cNvPr id="4" name="Slide Number Placeholder 3"/>
          <p:cNvSpPr>
            <a:spLocks noGrp="1"/>
          </p:cNvSpPr>
          <p:nvPr>
            <p:ph type="sldNum" sz="quarter" idx="5"/>
          </p:nvPr>
        </p:nvSpPr>
        <p:spPr/>
        <p:txBody>
          <a:bodyPr/>
          <a:lstStyle/>
          <a:p>
            <a:fld id="{0B1ED2C7-680A-453B-BF9E-7451608CF6B5}" type="slidenum">
              <a:rPr lang="en-GB" smtClean="0"/>
              <a:t>25</a:t>
            </a:fld>
            <a:endParaRPr lang="en-GB" dirty="0"/>
          </a:p>
        </p:txBody>
      </p:sp>
    </p:spTree>
    <p:extLst>
      <p:ext uri="{BB962C8B-B14F-4D97-AF65-F5344CB8AC3E}">
        <p14:creationId xmlns:p14="http://schemas.microsoft.com/office/powerpoint/2010/main" val="2068869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How to stay in control of your images - BBC Teach</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ED2C7-680A-453B-BF9E-7451608CF6B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9163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we are trying to teach our children is to be critical thinkers about what they see or hear on the internet. Not everyone is who they say they are. Not everything people say is true. Not every image is the real picture. We need to model to them the idea of being critical consumers of information. </a:t>
            </a:r>
          </a:p>
        </p:txBody>
      </p:sp>
      <p:sp>
        <p:nvSpPr>
          <p:cNvPr id="4" name="Slide Number Placeholder 3"/>
          <p:cNvSpPr>
            <a:spLocks noGrp="1"/>
          </p:cNvSpPr>
          <p:nvPr>
            <p:ph type="sldNum" sz="quarter" idx="5"/>
          </p:nvPr>
        </p:nvSpPr>
        <p:spPr/>
        <p:txBody>
          <a:bodyPr/>
          <a:lstStyle/>
          <a:p>
            <a:fld id="{EFEBF76B-1F5C-4FDE-B17F-2622848E0015}" type="slidenum">
              <a:rPr lang="en-GB" smtClean="0"/>
              <a:t>34</a:t>
            </a:fld>
            <a:endParaRPr lang="en-GB" dirty="0"/>
          </a:p>
        </p:txBody>
      </p:sp>
    </p:spTree>
    <p:extLst>
      <p:ext uri="{BB962C8B-B14F-4D97-AF65-F5344CB8AC3E}">
        <p14:creationId xmlns:p14="http://schemas.microsoft.com/office/powerpoint/2010/main" val="3764056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also important that young people think about their digital footprint.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78AD-0567-465F-82D6-25FA4DD9D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351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EBF76B-1F5C-4FDE-B17F-2622848E0015}" type="slidenum">
              <a:rPr lang="en-GB" smtClean="0"/>
              <a:t>36</a:t>
            </a:fld>
            <a:endParaRPr lang="en-GB" dirty="0"/>
          </a:p>
        </p:txBody>
      </p:sp>
    </p:spTree>
    <p:extLst>
      <p:ext uri="{BB962C8B-B14F-4D97-AF65-F5344CB8AC3E}">
        <p14:creationId xmlns:p14="http://schemas.microsoft.com/office/powerpoint/2010/main" val="2652083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4E4757"/>
                </a:solidFill>
                <a:effectLst/>
                <a:latin typeface="proxima-nova"/>
              </a:rPr>
              <a:t>UK uses the PEGI (Pan European Game Information) system to give games their age ratings to help people </a:t>
            </a:r>
            <a:r>
              <a:rPr lang="en-GB" b="0" i="0" dirty="0">
                <a:solidFill>
                  <a:srgbClr val="4D5156"/>
                </a:solidFill>
                <a:effectLst/>
                <a:latin typeface="arial" panose="020B0604020202020204" pitchFamily="34" charset="0"/>
              </a:rPr>
              <a:t>make informed decisions when buying video games or apps through the use of age recommendations and content descriptors. </a:t>
            </a:r>
            <a:r>
              <a:rPr lang="en-GB" b="0" i="0" dirty="0">
                <a:solidFill>
                  <a:srgbClr val="4E4757"/>
                </a:solidFill>
                <a:effectLst/>
                <a:latin typeface="proxima-nova"/>
              </a:rPr>
              <a:t>.</a:t>
            </a:r>
            <a:r>
              <a:rPr lang="en-GB" b="0" i="0" dirty="0">
                <a:solidFill>
                  <a:srgbClr val="4D5156"/>
                </a:solidFill>
                <a:effectLst/>
                <a:latin typeface="arial" panose="020B0604020202020204" pitchFamily="34" charset="0"/>
              </a:rPr>
              <a:t>You can find out more here: https://parentzone.org.uk/article/pegi-games-ratings#:~:text=The%20UK%20uses%20the%20PEGI,about%20how%20PEGI%20classifies%20games.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D112-682F-4487-9187-E5AF34266267}" type="slidenum">
              <a:rPr kumimoji="0" lang="en-GB" sz="3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3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087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EBF76B-1F5C-4FDE-B17F-2622848E0015}" type="slidenum">
              <a:rPr lang="en-GB" smtClean="0"/>
              <a:t>38</a:t>
            </a:fld>
            <a:endParaRPr lang="en-GB" dirty="0"/>
          </a:p>
        </p:txBody>
      </p:sp>
    </p:spTree>
    <p:extLst>
      <p:ext uri="{BB962C8B-B14F-4D97-AF65-F5344CB8AC3E}">
        <p14:creationId xmlns:p14="http://schemas.microsoft.com/office/powerpoint/2010/main" val="1690777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Blue circle – what Roblox says about itself. </a:t>
            </a:r>
          </a:p>
        </p:txBody>
      </p:sp>
      <p:sp>
        <p:nvSpPr>
          <p:cNvPr id="4" name="Slide Number Placeholder 3"/>
          <p:cNvSpPr>
            <a:spLocks noGrp="1"/>
          </p:cNvSpPr>
          <p:nvPr>
            <p:ph type="sldNum" sz="quarter" idx="5"/>
          </p:nvPr>
        </p:nvSpPr>
        <p:spPr/>
        <p:txBody>
          <a:bodyPr/>
          <a:lstStyle/>
          <a:p>
            <a:fld id="{EFEBF76B-1F5C-4FDE-B17F-2622848E0015}" type="slidenum">
              <a:rPr lang="en-GB" smtClean="0"/>
              <a:t>39</a:t>
            </a:fld>
            <a:endParaRPr lang="en-GB" dirty="0"/>
          </a:p>
        </p:txBody>
      </p:sp>
    </p:spTree>
    <p:extLst>
      <p:ext uri="{BB962C8B-B14F-4D97-AF65-F5344CB8AC3E}">
        <p14:creationId xmlns:p14="http://schemas.microsoft.com/office/powerpoint/2010/main" val="3213465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Spending is encouraged as a proportion of the ‘money’ goes to the game creator. </a:t>
            </a:r>
          </a:p>
          <a:p>
            <a:r>
              <a:rPr lang="en-GB" sz="1200" b="0" i="0" kern="1200" dirty="0">
                <a:solidFill>
                  <a:schemeClr val="tx1"/>
                </a:solidFill>
                <a:effectLst/>
                <a:latin typeface="+mn-lt"/>
                <a:ea typeface="+mn-ea"/>
                <a:cs typeface="+mn-cs"/>
              </a:rPr>
              <a:t>Roblox uses an in-game text-chat. This content is monitored to ensure no personal details or inappropriate language is used, making it a good way for your child to get used to the concept of public chats, but in a relatively safe space. There is a risk that children could be encouraged to chat with players outside of this moderated chat. Remind them that doing so could put them in danger, as other platforms may not have the same level of moderation.</a:t>
            </a:r>
          </a:p>
          <a:p>
            <a:r>
              <a:rPr lang="en-GB" sz="1200" b="0" i="0" kern="1200" dirty="0">
                <a:solidFill>
                  <a:schemeClr val="tx1"/>
                </a:solidFill>
                <a:effectLst/>
                <a:latin typeface="+mn-lt"/>
                <a:ea typeface="+mn-ea"/>
                <a:cs typeface="+mn-cs"/>
              </a:rPr>
              <a:t>The privacy settings enable you to specify how the player interacts with other people they don’t know, such as who they can message and who can contact them. It can also be used to restrict access to private games.</a:t>
            </a:r>
          </a:p>
          <a:p>
            <a:endParaRPr lang="en-GB" dirty="0"/>
          </a:p>
        </p:txBody>
      </p:sp>
      <p:sp>
        <p:nvSpPr>
          <p:cNvPr id="4" name="Slide Number Placeholder 3"/>
          <p:cNvSpPr>
            <a:spLocks noGrp="1"/>
          </p:cNvSpPr>
          <p:nvPr>
            <p:ph type="sldNum" sz="quarter" idx="5"/>
          </p:nvPr>
        </p:nvSpPr>
        <p:spPr/>
        <p:txBody>
          <a:bodyPr/>
          <a:lstStyle/>
          <a:p>
            <a:fld id="{EFEBF76B-1F5C-4FDE-B17F-2622848E0015}" type="slidenum">
              <a:rPr lang="en-GB" smtClean="0"/>
              <a:t>40</a:t>
            </a:fld>
            <a:endParaRPr lang="en-GB" dirty="0"/>
          </a:p>
        </p:txBody>
      </p:sp>
    </p:spTree>
    <p:extLst>
      <p:ext uri="{BB962C8B-B14F-4D97-AF65-F5344CB8AC3E}">
        <p14:creationId xmlns:p14="http://schemas.microsoft.com/office/powerpoint/2010/main" val="3705103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4C42FA3C-9A6D-4C6F-8039-C4D864239DDA}" type="slidenum">
              <a:rPr lang="en-GB" smtClean="0"/>
              <a:t>6</a:t>
            </a:fld>
            <a:endParaRPr lang="en-GB" dirty="0"/>
          </a:p>
        </p:txBody>
      </p:sp>
    </p:spTree>
    <p:extLst>
      <p:ext uri="{BB962C8B-B14F-4D97-AF65-F5344CB8AC3E}">
        <p14:creationId xmlns:p14="http://schemas.microsoft.com/office/powerpoint/2010/main" val="3536627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 battle royale game is a genre of online multiplayer video game where dozens or hundreds of players are pitted against each other, with the goal being to be the last person or team alive. Players start with minimal equipment and must scavenge for weapons and supplies, while a shrinking "safe area" on the map forces confrontations. The last player or team remaining wins the match. </a:t>
            </a:r>
          </a:p>
          <a:p>
            <a:r>
              <a:rPr lang="en-GB" sz="1200" b="0" i="0" kern="1200" dirty="0">
                <a:solidFill>
                  <a:schemeClr val="tx1"/>
                </a:solidFill>
                <a:effectLst/>
                <a:latin typeface="+mn-lt"/>
                <a:ea typeface="+mn-ea"/>
                <a:cs typeface="+mn-cs"/>
              </a:rPr>
              <a:t>Fall Guys is a type of Battle Royale game, but without fighting/hurting other people. </a:t>
            </a:r>
            <a:endParaRPr lang="en-GB" dirty="0"/>
          </a:p>
        </p:txBody>
      </p:sp>
      <p:sp>
        <p:nvSpPr>
          <p:cNvPr id="4" name="Slide Number Placeholder 3"/>
          <p:cNvSpPr>
            <a:spLocks noGrp="1"/>
          </p:cNvSpPr>
          <p:nvPr>
            <p:ph type="sldNum" sz="quarter" idx="5"/>
          </p:nvPr>
        </p:nvSpPr>
        <p:spPr/>
        <p:txBody>
          <a:bodyPr/>
          <a:lstStyle/>
          <a:p>
            <a:fld id="{EFEBF76B-1F5C-4FDE-B17F-2622848E0015}" type="slidenum">
              <a:rPr lang="en-GB" smtClean="0"/>
              <a:t>41</a:t>
            </a:fld>
            <a:endParaRPr lang="en-GB" dirty="0"/>
          </a:p>
        </p:txBody>
      </p:sp>
    </p:spTree>
    <p:extLst>
      <p:ext uri="{BB962C8B-B14F-4D97-AF65-F5344CB8AC3E}">
        <p14:creationId xmlns:p14="http://schemas.microsoft.com/office/powerpoint/2010/main" val="638037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dirty="0">
                <a:effectLst/>
              </a:rPr>
              <a:t>A Battle Royale is a fight between many different people until only one fighter remains standing. A sort of free-for-all.</a:t>
            </a:r>
          </a:p>
          <a:p>
            <a:pPr fontAlgn="t"/>
            <a:r>
              <a:rPr lang="en-GB" dirty="0">
                <a:effectLst/>
              </a:rPr>
              <a:t>There is no designated group, and the combatants can use everything in their disposable to achieve victory. Think Hunger Games, and you pretty much got it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F9CE5-E973-40FC-8178-833C5D5DF0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711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Parental Controls:</a:t>
            </a:r>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Utilize in-game parental controls to limit chat, purchases, and screen time,</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F9CE5-E973-40FC-8178-833C5D5DF0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591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Apex Legends has a PEGI 16+ rating in Europe. The PEGI 16 rating reflects sustained depictions of violence against human characters, moderate violence, and elements like chemical gas attacks and finisher moves that execute helpless enemies. Both ratings also consider the online interactions, which include voice chat and in-game purchases.  </a:t>
            </a:r>
          </a:p>
          <a:p>
            <a:r>
              <a:rPr lang="en-GB" sz="1200" b="0" i="0" kern="1200" dirty="0">
                <a:solidFill>
                  <a:schemeClr val="tx1"/>
                </a:solidFill>
                <a:effectLst/>
                <a:latin typeface="+mn-lt"/>
                <a:ea typeface="+mn-ea"/>
                <a:cs typeface="+mn-cs"/>
              </a:rPr>
              <a:t>Players communicate with each other with headphones and mics. This audio interaction is not covered by PEGI ratings, so although the game isn’t rated for profanity, its online nature could expose younger players to offensive language from strangers via the voice or on-screen text chat</a:t>
            </a:r>
          </a:p>
          <a:p>
            <a:r>
              <a:rPr lang="en-GB" sz="1200" b="0" i="0" kern="1200" dirty="0">
                <a:solidFill>
                  <a:schemeClr val="tx1"/>
                </a:solidFill>
                <a:effectLst/>
                <a:latin typeface="+mn-lt"/>
                <a:ea typeface="+mn-ea"/>
                <a:cs typeface="+mn-cs"/>
              </a:rPr>
              <a:t>As signified in the ratings, the game includes purchases. These purchases range from £7.99 to £79.99. While this money will only unlock cosmetic improvements, it is also a way to gain access to all the playable characters in the game more quickly.</a:t>
            </a:r>
          </a:p>
          <a:p>
            <a:r>
              <a:rPr lang="en-GB" sz="1200" b="0" i="0" kern="1200" dirty="0">
                <a:solidFill>
                  <a:schemeClr val="tx1"/>
                </a:solidFill>
                <a:effectLst/>
                <a:latin typeface="+mn-lt"/>
                <a:ea typeface="+mn-ea"/>
                <a:cs typeface="+mn-cs"/>
              </a:rPr>
              <a:t>Quitting the game can have a negative impact on teammates – coercive control. </a:t>
            </a:r>
          </a:p>
          <a:p>
            <a:endParaRPr lang="en-GB" dirty="0"/>
          </a:p>
        </p:txBody>
      </p:sp>
      <p:sp>
        <p:nvSpPr>
          <p:cNvPr id="4" name="Slide Number Placeholder 3"/>
          <p:cNvSpPr>
            <a:spLocks noGrp="1"/>
          </p:cNvSpPr>
          <p:nvPr>
            <p:ph type="sldNum" sz="quarter" idx="5"/>
          </p:nvPr>
        </p:nvSpPr>
        <p:spPr/>
        <p:txBody>
          <a:bodyPr/>
          <a:lstStyle/>
          <a:p>
            <a:fld id="{EFEBF76B-1F5C-4FDE-B17F-2622848E0015}" type="slidenum">
              <a:rPr lang="en-GB" smtClean="0"/>
              <a:t>44</a:t>
            </a:fld>
            <a:endParaRPr lang="en-GB" dirty="0"/>
          </a:p>
        </p:txBody>
      </p:sp>
    </p:spTree>
    <p:extLst>
      <p:ext uri="{BB962C8B-B14F-4D97-AF65-F5344CB8AC3E}">
        <p14:creationId xmlns:p14="http://schemas.microsoft.com/office/powerpoint/2010/main" val="929659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EBF76B-1F5C-4FDE-B17F-2622848E0015}" type="slidenum">
              <a:rPr lang="en-GB" smtClean="0"/>
              <a:t>45</a:t>
            </a:fld>
            <a:endParaRPr lang="en-GB" dirty="0"/>
          </a:p>
        </p:txBody>
      </p:sp>
    </p:spTree>
    <p:extLst>
      <p:ext uri="{BB962C8B-B14F-4D97-AF65-F5344CB8AC3E}">
        <p14:creationId xmlns:p14="http://schemas.microsoft.com/office/powerpoint/2010/main" val="2257264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 write in the chat what other technologies do your YP use? Lets have a look at some 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A78AD-0567-465F-82D6-25FA4DD9D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564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693DD-B4B3-4369-937B-2E6679A1EC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655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693DD-B4B3-4369-937B-2E6679A1EC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0414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693DD-B4B3-4369-937B-2E6679A1EC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387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693DD-B4B3-4369-937B-2E6679A1EC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96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EBF76B-1F5C-4FDE-B17F-2622848E0015}" type="slidenum">
              <a:rPr lang="en-GB" smtClean="0"/>
              <a:t>7</a:t>
            </a:fld>
            <a:endParaRPr lang="en-GB" dirty="0"/>
          </a:p>
        </p:txBody>
      </p:sp>
    </p:spTree>
    <p:extLst>
      <p:ext uri="{BB962C8B-B14F-4D97-AF65-F5344CB8AC3E}">
        <p14:creationId xmlns:p14="http://schemas.microsoft.com/office/powerpoint/2010/main" val="717129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693DD-B4B3-4369-937B-2E6679A1EC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858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Action – noise, colours, music – like a game show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693DD-B4B3-4369-937B-2E6679A1EC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5057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Social media </a:t>
            </a:r>
          </a:p>
        </p:txBody>
      </p:sp>
      <p:sp>
        <p:nvSpPr>
          <p:cNvPr id="4" name="Slide Number Placeholder 3"/>
          <p:cNvSpPr>
            <a:spLocks noGrp="1"/>
          </p:cNvSpPr>
          <p:nvPr>
            <p:ph type="sldNum" sz="quarter" idx="5"/>
          </p:nvPr>
        </p:nvSpPr>
        <p:spPr/>
        <p:txBody>
          <a:bodyPr/>
          <a:lstStyle/>
          <a:p>
            <a:fld id="{EFEBF76B-1F5C-4FDE-B17F-2622848E0015}" type="slidenum">
              <a:rPr lang="en-GB" smtClean="0"/>
              <a:t>55</a:t>
            </a:fld>
            <a:endParaRPr lang="en-GB" dirty="0"/>
          </a:p>
        </p:txBody>
      </p:sp>
    </p:spTree>
    <p:extLst>
      <p:ext uri="{BB962C8B-B14F-4D97-AF65-F5344CB8AC3E}">
        <p14:creationId xmlns:p14="http://schemas.microsoft.com/office/powerpoint/2010/main" val="355081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EBF76B-1F5C-4FDE-B17F-2622848E0015}" type="slidenum">
              <a:rPr lang="en-GB" smtClean="0"/>
              <a:t>56</a:t>
            </a:fld>
            <a:endParaRPr lang="en-GB" dirty="0"/>
          </a:p>
        </p:txBody>
      </p:sp>
    </p:spTree>
    <p:extLst>
      <p:ext uri="{BB962C8B-B14F-4D97-AF65-F5344CB8AC3E}">
        <p14:creationId xmlns:p14="http://schemas.microsoft.com/office/powerpoint/2010/main" val="32861069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Note also that standard TikTok accounts (rather than </a:t>
            </a:r>
            <a:r>
              <a:rPr lang="en-GB" sz="1200" b="1" i="0" u="none" strike="noStrike" kern="1200" dirty="0">
                <a:solidFill>
                  <a:schemeClr val="tx1"/>
                </a:solidFill>
                <a:effectLst/>
                <a:latin typeface="+mn-lt"/>
                <a:ea typeface="+mn-ea"/>
                <a:cs typeface="+mn-cs"/>
                <a:hlinkClick r:id="rId3" tooltip="Opens in a new window"/>
              </a:rPr>
              <a:t>TikTok for Younger Users</a:t>
            </a:r>
            <a:r>
              <a:rPr lang="en-GB" sz="1200" b="0" i="0" kern="1200" dirty="0">
                <a:solidFill>
                  <a:schemeClr val="tx1"/>
                </a:solidFill>
                <a:effectLst/>
                <a:latin typeface="+mn-lt"/>
                <a:ea typeface="+mn-ea"/>
                <a:cs typeface="+mn-cs"/>
              </a:rPr>
              <a:t> profiles) will be </a:t>
            </a:r>
            <a:r>
              <a:rPr lang="en-GB" sz="1200" b="1" i="0" u="none" strike="noStrike" kern="1200" dirty="0">
                <a:solidFill>
                  <a:schemeClr val="tx1"/>
                </a:solidFill>
                <a:effectLst/>
                <a:latin typeface="+mn-lt"/>
                <a:ea typeface="+mn-ea"/>
                <a:cs typeface="+mn-cs"/>
                <a:hlinkClick r:id="rId4" tooltip="Opens in a new window"/>
              </a:rPr>
              <a:t>taken down</a:t>
            </a:r>
            <a:r>
              <a:rPr lang="en-GB" sz="1200" b="0" i="0" kern="1200" dirty="0">
                <a:solidFill>
                  <a:schemeClr val="tx1"/>
                </a:solidFill>
                <a:effectLst/>
                <a:latin typeface="+mn-lt"/>
                <a:ea typeface="+mn-ea"/>
                <a:cs typeface="+mn-cs"/>
              </a:rPr>
              <a:t> if moderators suspect that the individual operating the account is under the age of 13. This can be a useful piece of information if you’re trying to resist the ‘pester power’ of younger children – there’s less of a point getting around age restrictions if the account will be taken down anyway. </a:t>
            </a:r>
          </a:p>
          <a:p>
            <a:r>
              <a:rPr lang="en-GB" sz="1200" b="0" i="0" kern="1200" dirty="0">
                <a:solidFill>
                  <a:schemeClr val="tx1"/>
                </a:solidFill>
                <a:effectLst/>
                <a:latin typeface="+mn-lt"/>
                <a:ea typeface="+mn-ea"/>
                <a:cs typeface="+mn-cs"/>
              </a:rPr>
              <a:t>March 2023: daily screen time cap of 60 minutes introduced which applies to all accounts belonging to users under the age of 18 by default.</a:t>
            </a:r>
          </a:p>
          <a:p>
            <a:r>
              <a:rPr lang="en-GB" sz="1200" b="0" i="0" kern="1200" dirty="0">
                <a:solidFill>
                  <a:schemeClr val="tx1"/>
                </a:solidFill>
                <a:effectLst/>
                <a:latin typeface="+mn-lt"/>
                <a:ea typeface="+mn-ea"/>
                <a:cs typeface="+mn-cs"/>
              </a:rPr>
              <a:t>TikTok offers its users a range of settings to customise their experience and make it safer for young people, which they refer to as ‘Family Pairing’. These settings allow parents to control elements of their child’s TikTok account if their child is under 16.</a:t>
            </a:r>
          </a:p>
          <a:p>
            <a:r>
              <a:rPr lang="en-GB" sz="1200" b="0" i="0" kern="1200" dirty="0">
                <a:solidFill>
                  <a:schemeClr val="tx1"/>
                </a:solidFill>
                <a:effectLst/>
                <a:latin typeface="+mn-lt"/>
                <a:ea typeface="+mn-ea"/>
                <a:cs typeface="+mn-cs"/>
              </a:rPr>
              <a:t>Enable ‘Restricted Mode’.</a:t>
            </a:r>
          </a:p>
          <a:p>
            <a:r>
              <a:rPr lang="en-GB" sz="1200" b="0" i="0" kern="1200" dirty="0">
                <a:solidFill>
                  <a:schemeClr val="tx1"/>
                </a:solidFill>
                <a:effectLst/>
                <a:latin typeface="+mn-lt"/>
                <a:ea typeface="+mn-ea"/>
                <a:cs typeface="+mn-cs"/>
              </a:rPr>
              <a:t>Overall, there’s plenty of choice when it comes to privacy settings – you’re able to control who can see, share, or download your child’s content, even on a video-by-video basis. Visit TikTok’s '</a:t>
            </a:r>
            <a:r>
              <a:rPr lang="en-GB" sz="1200" b="1" i="0" u="none" strike="noStrike" kern="1200" dirty="0">
                <a:solidFill>
                  <a:schemeClr val="tx1"/>
                </a:solidFill>
                <a:effectLst/>
                <a:latin typeface="+mn-lt"/>
                <a:ea typeface="+mn-ea"/>
                <a:cs typeface="+mn-cs"/>
                <a:hlinkClick r:id="rId5" tooltip="Opens in a new window"/>
              </a:rPr>
              <a:t>Youth Portal</a:t>
            </a:r>
            <a:r>
              <a:rPr lang="en-GB" sz="1200" b="0" i="0" kern="1200" dirty="0">
                <a:solidFill>
                  <a:schemeClr val="tx1"/>
                </a:solidFill>
                <a:effectLst/>
                <a:latin typeface="+mn-lt"/>
                <a:ea typeface="+mn-ea"/>
                <a:cs typeface="+mn-cs"/>
              </a:rPr>
              <a:t>' for more information on how best to do this</a:t>
            </a:r>
            <a:endParaRPr lang="en-GB" dirty="0"/>
          </a:p>
          <a:p>
            <a:endParaRPr lang="en-GB" dirty="0"/>
          </a:p>
        </p:txBody>
      </p:sp>
      <p:sp>
        <p:nvSpPr>
          <p:cNvPr id="4" name="Slide Number Placeholder 3"/>
          <p:cNvSpPr>
            <a:spLocks noGrp="1"/>
          </p:cNvSpPr>
          <p:nvPr>
            <p:ph type="sldNum" sz="quarter" idx="5"/>
          </p:nvPr>
        </p:nvSpPr>
        <p:spPr/>
        <p:txBody>
          <a:bodyPr/>
          <a:lstStyle/>
          <a:p>
            <a:fld id="{EFEBF76B-1F5C-4FDE-B17F-2622848E0015}" type="slidenum">
              <a:rPr lang="en-GB" smtClean="0"/>
              <a:t>57</a:t>
            </a:fld>
            <a:endParaRPr lang="en-GB" dirty="0"/>
          </a:p>
        </p:txBody>
      </p:sp>
    </p:spTree>
    <p:extLst>
      <p:ext uri="{BB962C8B-B14F-4D97-AF65-F5344CB8AC3E}">
        <p14:creationId xmlns:p14="http://schemas.microsoft.com/office/powerpoint/2010/main" val="4186042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800" b="1" kern="1200" dirty="0">
                <a:latin typeface="+mj-lt"/>
                <a:ea typeface="+mj-ea"/>
                <a:cs typeface="+mj-cs"/>
              </a:rPr>
              <a:t>TELL - </a:t>
            </a:r>
            <a:r>
              <a:rPr lang="en-GB" sz="4800" b="0" i="0" dirty="0">
                <a:solidFill>
                  <a:srgbClr val="3B3A39"/>
                </a:solidFill>
                <a:effectLst/>
                <a:latin typeface="Montserrat" panose="00000500000000000000" pitchFamily="2" charset="0"/>
              </a:rPr>
              <a:t>WhatsApp let users send messages and content to contacts added to their account. To use the service in the UK, users must be 13-years-old or older (as of April 2024. The minimum age for WhatsApp used to be 16)</a:t>
            </a:r>
            <a:endParaRPr lang="en-GB" sz="4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9B59B-2120-461D-8222-CE3302E55416}" type="slidenum">
              <a:rPr kumimoji="0" lang="en-GB" sz="3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3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936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SHARE</a:t>
            </a:r>
            <a:r>
              <a:rPr lang="en-GB" dirty="0"/>
              <a:t> – 5 top tips from the parent safety guide at https://www.internetmatters.org/resources/whatsapp-safety-a-how-to-guide-for-parents/#whatsapp-safety-tips</a:t>
            </a:r>
          </a:p>
          <a:p>
            <a:endParaRPr lang="en-GB" dirty="0"/>
          </a:p>
          <a:p>
            <a:r>
              <a:rPr lang="en-GB" b="1" dirty="0"/>
              <a:t>EXPLAIN</a:t>
            </a:r>
            <a:r>
              <a:rPr lang="en-GB" dirty="0"/>
              <a:t> – it’s useful to talk with children about etiquette when using group chats e.g.</a:t>
            </a:r>
          </a:p>
          <a:p>
            <a:pPr marL="171450" indent="-171450">
              <a:buFont typeface="Arial" panose="020B0604020202020204" pitchFamily="34" charset="0"/>
              <a:buChar char="•"/>
            </a:pPr>
            <a:r>
              <a:rPr lang="en-GB" dirty="0"/>
              <a:t>how to communicate</a:t>
            </a:r>
          </a:p>
          <a:p>
            <a:pPr marL="171450" indent="-171450">
              <a:buFont typeface="Arial" panose="020B0604020202020204" pitchFamily="34" charset="0"/>
              <a:buChar char="•"/>
            </a:pPr>
            <a:r>
              <a:rPr lang="en-GB" dirty="0"/>
              <a:t>what language to use/not use</a:t>
            </a:r>
          </a:p>
          <a:p>
            <a:pPr marL="171450" indent="-171450">
              <a:buFont typeface="Arial" panose="020B0604020202020204" pitchFamily="34" charset="0"/>
              <a:buChar char="•"/>
            </a:pPr>
            <a:r>
              <a:rPr lang="en-GB" dirty="0"/>
              <a:t>recognition that others may see your messages if copied and shared</a:t>
            </a:r>
          </a:p>
          <a:p>
            <a:pPr marL="171450" indent="-171450">
              <a:buFont typeface="Arial" panose="020B0604020202020204" pitchFamily="34" charset="0"/>
              <a:buChar char="•"/>
            </a:pPr>
            <a:r>
              <a:rPr lang="en-GB" dirty="0"/>
              <a:t>what to do if someone is unkind to them or others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9B59B-2120-461D-8222-CE3302E55416}" type="slidenum">
              <a:rPr kumimoji="0" lang="en-GB" sz="3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3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0122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social media site has it’s own processes for reporting inappropriate/harmful content.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9B59B-2120-461D-8222-CE3302E55416}" type="slidenum">
              <a:rPr kumimoji="0" lang="en-GB" sz="3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3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7328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old slide, so prices may change – but a google search will bring up this type of package that parents can use to monitor their child’s phone use. </a:t>
            </a:r>
          </a:p>
        </p:txBody>
      </p:sp>
      <p:sp>
        <p:nvSpPr>
          <p:cNvPr id="4" name="Slide Number Placeholder 3"/>
          <p:cNvSpPr>
            <a:spLocks noGrp="1"/>
          </p:cNvSpPr>
          <p:nvPr>
            <p:ph type="sldNum" sz="quarter" idx="5"/>
          </p:nvPr>
        </p:nvSpPr>
        <p:spPr/>
        <p:txBody>
          <a:bodyPr/>
          <a:lstStyle/>
          <a:p>
            <a:fld id="{EFEBF76B-1F5C-4FDE-B17F-2622848E0015}" type="slidenum">
              <a:rPr lang="en-GB" smtClean="0"/>
              <a:t>62</a:t>
            </a:fld>
            <a:endParaRPr lang="en-GB" dirty="0"/>
          </a:p>
        </p:txBody>
      </p:sp>
    </p:spTree>
    <p:extLst>
      <p:ext uri="{BB962C8B-B14F-4D97-AF65-F5344CB8AC3E}">
        <p14:creationId xmlns:p14="http://schemas.microsoft.com/office/powerpoint/2010/main" val="13598937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use YouTube Kids. </a:t>
            </a:r>
          </a:p>
        </p:txBody>
      </p:sp>
      <p:sp>
        <p:nvSpPr>
          <p:cNvPr id="4" name="Slide Number Placeholder 3"/>
          <p:cNvSpPr>
            <a:spLocks noGrp="1"/>
          </p:cNvSpPr>
          <p:nvPr>
            <p:ph type="sldNum" sz="quarter" idx="5"/>
          </p:nvPr>
        </p:nvSpPr>
        <p:spPr/>
        <p:txBody>
          <a:bodyPr/>
          <a:lstStyle/>
          <a:p>
            <a:pPr lvl="0"/>
            <a:fld id="{4C42FA3C-9A6D-4C6F-8039-C4D864239DDA}" type="slidenum">
              <a:rPr lang="en-GB" smtClean="0"/>
              <a:t>65</a:t>
            </a:fld>
            <a:endParaRPr lang="en-GB" dirty="0"/>
          </a:p>
        </p:txBody>
      </p:sp>
    </p:spTree>
    <p:extLst>
      <p:ext uri="{BB962C8B-B14F-4D97-AF65-F5344CB8AC3E}">
        <p14:creationId xmlns:p14="http://schemas.microsoft.com/office/powerpoint/2010/main" val="1199075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Statistics from Smartphone Free Childhood so I am not sure of the sample size etc (paediatrician spoke about these stats – Dr Louise Mill) – this doesn’t mean that we have to support this initiative as that is down to individual schools and parents. However, as parents what we do need is to be aware of the impacts of Smartphone use on our children physically, socially and emotionally and like with anything that can be harmful, we educate them about this and protect them while they are too young to understand the risks – or not yet at a developmental stage to understand the risks. </a:t>
            </a:r>
          </a:p>
        </p:txBody>
      </p:sp>
      <p:sp>
        <p:nvSpPr>
          <p:cNvPr id="4" name="Slide Number Placeholder 3"/>
          <p:cNvSpPr>
            <a:spLocks noGrp="1"/>
          </p:cNvSpPr>
          <p:nvPr>
            <p:ph type="sldNum" sz="quarter" idx="5"/>
          </p:nvPr>
        </p:nvSpPr>
        <p:spPr/>
        <p:txBody>
          <a:bodyPr/>
          <a:lstStyle/>
          <a:p>
            <a:fld id="{EFEBF76B-1F5C-4FDE-B17F-2622848E0015}" type="slidenum">
              <a:rPr lang="en-GB" smtClean="0"/>
              <a:t>8</a:t>
            </a:fld>
            <a:endParaRPr lang="en-GB" dirty="0"/>
          </a:p>
        </p:txBody>
      </p:sp>
    </p:spTree>
    <p:extLst>
      <p:ext uri="{BB962C8B-B14F-4D97-AF65-F5344CB8AC3E}">
        <p14:creationId xmlns:p14="http://schemas.microsoft.com/office/powerpoint/2010/main" val="1524246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Connected Families - Parenting and the internet | Barnardo's (youtube.com)</a:t>
            </a:r>
            <a:endParaRPr lang="en-GB" dirty="0"/>
          </a:p>
          <a:p>
            <a:pPr>
              <a:lnSpc>
                <a:spcPts val="1500"/>
              </a:lnSpc>
            </a:pPr>
            <a:r>
              <a:rPr lang="en-GB" b="0" i="0" dirty="0">
                <a:effectLst/>
                <a:latin typeface="Segoe UI" panose="020B0502040204020203" pitchFamily="34" charset="0"/>
              </a:rPr>
              <a:t>The "Connected Families - Parenting and the Internet" video by Barnardo's is part of a series aimed at helping parents navigate the challenges of raising children in the digital age. Here are some key points from the video:</a:t>
            </a:r>
          </a:p>
          <a:p>
            <a:pPr>
              <a:lnSpc>
                <a:spcPts val="1500"/>
              </a:lnSpc>
              <a:buFont typeface="+mj-lt"/>
              <a:buAutoNum type="arabicPeriod"/>
            </a:pPr>
            <a:r>
              <a:rPr lang="en-GB" b="1" i="0" dirty="0">
                <a:effectLst/>
                <a:latin typeface="Segoe UI" panose="020B0502040204020203" pitchFamily="34" charset="0"/>
              </a:rPr>
              <a:t>Online Risks</a:t>
            </a:r>
            <a:r>
              <a:rPr lang="en-GB" b="0" i="0" dirty="0">
                <a:effectLst/>
                <a:latin typeface="Segoe UI" panose="020B0502040204020203" pitchFamily="34" charset="0"/>
              </a:rPr>
              <a:t>: The video highlights various online risks that children may encounter, such as cyberbullying, inappropriate content, and online predators. It emphasizes the importance of parents being aware of these dangers to better protect their children</a:t>
            </a:r>
            <a:r>
              <a:rPr lang="en-GB" b="0" i="0" u="none" strike="noStrike" dirty="0">
                <a:solidFill>
                  <a:srgbClr val="464FEB"/>
                </a:solidFill>
                <a:effectLst/>
                <a:latin typeface="Segoe UI" panose="020B0502040204020203" pitchFamily="34" charset="0"/>
                <a:hlinkClick r:id="rId4"/>
              </a:rPr>
              <a:t>[1]</a:t>
            </a:r>
            <a:r>
              <a:rPr lang="en-GB" b="0" i="0" dirty="0">
                <a:effectLst/>
                <a:latin typeface="Segoe UI" panose="020B0502040204020203" pitchFamily="34" charset="0"/>
              </a:rPr>
              <a:t>.</a:t>
            </a:r>
          </a:p>
          <a:p>
            <a:pPr>
              <a:lnSpc>
                <a:spcPts val="1500"/>
              </a:lnSpc>
              <a:buFont typeface="+mj-lt"/>
              <a:buAutoNum type="arabicPeriod"/>
            </a:pPr>
            <a:r>
              <a:rPr lang="en-GB" b="1" i="0" dirty="0">
                <a:effectLst/>
                <a:latin typeface="Segoe UI" panose="020B0502040204020203" pitchFamily="34" charset="0"/>
              </a:rPr>
              <a:t>Open Communication</a:t>
            </a:r>
            <a:r>
              <a:rPr lang="en-GB" b="0" i="0" dirty="0">
                <a:effectLst/>
                <a:latin typeface="Segoe UI" panose="020B0502040204020203" pitchFamily="34" charset="0"/>
              </a:rPr>
              <a:t>: It stresses the importance of maintaining open lines of communication between parents and children. Encouraging children to talk about their online experiences can help parents understand what their children are facing and provide guidance</a:t>
            </a:r>
            <a:r>
              <a:rPr lang="en-GB" b="0" i="0" u="none" strike="noStrike" dirty="0">
                <a:solidFill>
                  <a:srgbClr val="464FEB"/>
                </a:solidFill>
                <a:effectLst/>
                <a:latin typeface="Segoe UI" panose="020B0502040204020203" pitchFamily="34" charset="0"/>
                <a:hlinkClick r:id="rId4"/>
              </a:rPr>
              <a:t>[1]</a:t>
            </a:r>
            <a:r>
              <a:rPr lang="en-GB" b="0" i="0" dirty="0">
                <a:effectLst/>
                <a:latin typeface="Segoe UI" panose="020B0502040204020203" pitchFamily="34" charset="0"/>
              </a:rPr>
              <a:t>.</a:t>
            </a:r>
          </a:p>
          <a:p>
            <a:pPr>
              <a:lnSpc>
                <a:spcPts val="1500"/>
              </a:lnSpc>
              <a:buFont typeface="+mj-lt"/>
              <a:buAutoNum type="arabicPeriod"/>
            </a:pPr>
            <a:r>
              <a:rPr lang="en-GB" b="1" i="0" dirty="0">
                <a:effectLst/>
                <a:latin typeface="Segoe UI" panose="020B0502040204020203" pitchFamily="34" charset="0"/>
              </a:rPr>
              <a:t>Setting Boundaries</a:t>
            </a:r>
            <a:r>
              <a:rPr lang="en-GB" b="0" i="0" dirty="0">
                <a:effectLst/>
                <a:latin typeface="Segoe UI" panose="020B0502040204020203" pitchFamily="34" charset="0"/>
              </a:rPr>
              <a:t>: The video advises parents to set clear boundaries and rules for internet use. This includes setting time limits, monitoring online activities, and discussing what is appropriate to share online</a:t>
            </a:r>
            <a:r>
              <a:rPr lang="en-GB" b="0" i="0" u="none" strike="noStrike" dirty="0">
                <a:solidFill>
                  <a:srgbClr val="464FEB"/>
                </a:solidFill>
                <a:effectLst/>
                <a:latin typeface="Segoe UI" panose="020B0502040204020203" pitchFamily="34" charset="0"/>
                <a:hlinkClick r:id="rId4"/>
              </a:rPr>
              <a:t>[1]</a:t>
            </a:r>
            <a:r>
              <a:rPr lang="en-GB" b="0" i="0" dirty="0">
                <a:effectLst/>
                <a:latin typeface="Segoe UI" panose="020B0502040204020203" pitchFamily="34" charset="0"/>
              </a:rPr>
              <a:t>.</a:t>
            </a:r>
          </a:p>
          <a:p>
            <a:pPr>
              <a:lnSpc>
                <a:spcPts val="1500"/>
              </a:lnSpc>
              <a:buFont typeface="+mj-lt"/>
              <a:buAutoNum type="arabicPeriod"/>
            </a:pPr>
            <a:r>
              <a:rPr lang="en-GB" b="1" i="0" dirty="0">
                <a:effectLst/>
                <a:latin typeface="Segoe UI" panose="020B0502040204020203" pitchFamily="34" charset="0"/>
              </a:rPr>
              <a:t>Digital Literacy</a:t>
            </a:r>
            <a:r>
              <a:rPr lang="en-GB" b="0" i="0" dirty="0">
                <a:effectLst/>
                <a:latin typeface="Segoe UI" panose="020B0502040204020203" pitchFamily="34" charset="0"/>
              </a:rPr>
              <a:t>: It underscores the need for parents to educate themselves and their children about digital literacy. Understanding how to use the internet safely and responsibly is crucial for both parents and children</a:t>
            </a:r>
            <a:r>
              <a:rPr lang="en-GB" b="0" i="0" u="none" strike="noStrike" dirty="0">
                <a:solidFill>
                  <a:srgbClr val="464FEB"/>
                </a:solidFill>
                <a:effectLst/>
                <a:latin typeface="Segoe UI" panose="020B0502040204020203" pitchFamily="34" charset="0"/>
                <a:hlinkClick r:id="rId4"/>
              </a:rPr>
              <a:t>[1]</a:t>
            </a:r>
            <a:r>
              <a:rPr lang="en-GB" b="0" i="0" dirty="0">
                <a:effectLst/>
                <a:latin typeface="Segoe UI" panose="020B0502040204020203" pitchFamily="34" charset="0"/>
              </a:rPr>
              <a:t>.</a:t>
            </a:r>
          </a:p>
          <a:p>
            <a:pPr>
              <a:lnSpc>
                <a:spcPts val="1500"/>
              </a:lnSpc>
              <a:buFont typeface="+mj-lt"/>
              <a:buAutoNum type="arabicPeriod"/>
            </a:pPr>
            <a:r>
              <a:rPr lang="en-GB" b="1" i="0" dirty="0">
                <a:effectLst/>
                <a:latin typeface="Segoe UI" panose="020B0502040204020203" pitchFamily="34" charset="0"/>
              </a:rPr>
              <a:t>Support and Resources</a:t>
            </a:r>
            <a:r>
              <a:rPr lang="en-GB" b="0" i="0" dirty="0">
                <a:effectLst/>
                <a:latin typeface="Segoe UI" panose="020B0502040204020203" pitchFamily="34" charset="0"/>
              </a:rPr>
              <a:t>: The video provides information on where parents can find additional support and resources. Barnardo's offers various tools and guidance to help parents manage their children's internet use effectively</a:t>
            </a:r>
            <a:r>
              <a:rPr lang="en-GB" b="0" i="0" u="none" strike="noStrike" dirty="0">
                <a:solidFill>
                  <a:srgbClr val="464FEB"/>
                </a:solidFill>
                <a:effectLst/>
                <a:latin typeface="Segoe UI" panose="020B0502040204020203" pitchFamily="34" charset="0"/>
                <a:hlinkClick r:id="rId4"/>
              </a:rPr>
              <a:t>[1]</a:t>
            </a:r>
            <a:r>
              <a:rPr lang="en-GB" b="0" i="0" dirty="0">
                <a:effectLst/>
                <a:latin typeface="Segoe UI" panose="020B0502040204020203" pitchFamily="34" charset="0"/>
              </a:rPr>
              <a:t>.</a:t>
            </a:r>
          </a:p>
          <a:p>
            <a:pPr>
              <a:lnSpc>
                <a:spcPts val="1500"/>
              </a:lnSpc>
            </a:pPr>
            <a:r>
              <a:rPr lang="en-GB" b="0" i="0" dirty="0">
                <a:effectLst/>
                <a:latin typeface="Segoe UI" panose="020B0502040204020203" pitchFamily="34" charset="0"/>
              </a:rPr>
              <a:t>The overall goal of the video is to empower parents with the knowledge and tools they need to create a safe online environment for their children. If you have any specific questions or need further analysis, feel free to ask!</a:t>
            </a:r>
          </a:p>
          <a:p>
            <a:pPr>
              <a:lnSpc>
                <a:spcPts val="1500"/>
              </a:lnSpc>
            </a:pPr>
            <a:br>
              <a:rPr lang="en-GB" b="1" i="0" dirty="0">
                <a:effectLst/>
                <a:latin typeface="Segoe UI semibold" panose="020B0702040204020203" pitchFamily="34" charset="0"/>
              </a:rPr>
            </a:br>
            <a:r>
              <a:rPr lang="en-GB" b="1" i="0" dirty="0">
                <a:effectLst/>
                <a:latin typeface="Segoe UI semibold" panose="020B0702040204020203" pitchFamily="34" charset="0"/>
              </a:rPr>
              <a:t>References</a:t>
            </a:r>
          </a:p>
          <a:p>
            <a:pPr>
              <a:lnSpc>
                <a:spcPts val="1500"/>
              </a:lnSpc>
            </a:pPr>
            <a:r>
              <a:rPr lang="en-GB" b="0" i="0" dirty="0">
                <a:effectLst/>
                <a:latin typeface="Segoe UI" panose="020B0502040204020203" pitchFamily="34" charset="0"/>
              </a:rPr>
              <a:t>[1] </a:t>
            </a:r>
            <a:r>
              <a:rPr lang="en-GB" b="0" i="0" u="none" strike="noStrike" dirty="0">
                <a:solidFill>
                  <a:srgbClr val="464FEB"/>
                </a:solidFill>
                <a:effectLst/>
                <a:latin typeface="Segoe UI" panose="020B0502040204020203" pitchFamily="34" charset="0"/>
                <a:hlinkClick r:id="rId4"/>
              </a:rPr>
              <a:t>Connected Families - Parenting and the internet | Barnardo's</a:t>
            </a:r>
            <a:endParaRPr lang="en-GB" b="0" i="0" dirty="0">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21E6C-F0BE-4491-9249-D0F73840CA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3637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Connected Families - Children and the Internet |Barnardo's (youtube.com)</a:t>
            </a:r>
            <a:endParaRPr lang="en-GB" dirty="0"/>
          </a:p>
          <a:p>
            <a:pPr>
              <a:lnSpc>
                <a:spcPts val="1500"/>
              </a:lnSpc>
            </a:pPr>
            <a:r>
              <a:rPr lang="en-GB" b="0" i="0" dirty="0">
                <a:effectLst/>
                <a:latin typeface="Segoe UI" panose="020B0502040204020203" pitchFamily="34" charset="0"/>
              </a:rPr>
              <a:t>The "Connected Families - Children and the Internet" video by Barnardo's is part of a series aimed at helping parents and children navigate the digital world safely. Here are some key points from the video:</a:t>
            </a:r>
          </a:p>
          <a:p>
            <a:pPr>
              <a:lnSpc>
                <a:spcPts val="1500"/>
              </a:lnSpc>
              <a:buFont typeface="+mj-lt"/>
              <a:buAutoNum type="arabicPeriod"/>
            </a:pPr>
            <a:r>
              <a:rPr lang="en-GB" b="1" i="0" dirty="0">
                <a:effectLst/>
                <a:latin typeface="Segoe UI" panose="020B0502040204020203" pitchFamily="34" charset="0"/>
              </a:rPr>
              <a:t>Online Risks</a:t>
            </a:r>
            <a:r>
              <a:rPr lang="en-GB" b="0" i="0" dirty="0">
                <a:effectLst/>
                <a:latin typeface="Segoe UI" panose="020B0502040204020203" pitchFamily="34" charset="0"/>
              </a:rPr>
              <a:t>: The video highlights various online risks that children may encounter, such as cyberbullying, exposure to inappropriate content, and online predators. It emphasizes the importance of parents being aware of these dangers to better protect their children</a:t>
            </a:r>
            <a:r>
              <a:rPr lang="en-GB" b="0" i="0" u="none" strike="noStrike" dirty="0">
                <a:solidFill>
                  <a:srgbClr val="464FEB"/>
                </a:solidFill>
                <a:effectLst/>
                <a:latin typeface="Segoe UI" panose="020B0502040204020203" pitchFamily="34" charset="0"/>
                <a:hlinkClick r:id="rId4"/>
              </a:rPr>
              <a:t>[1]</a:t>
            </a:r>
            <a:r>
              <a:rPr lang="en-GB" b="0" i="0" dirty="0">
                <a:effectLst/>
                <a:latin typeface="Segoe UI" panose="020B0502040204020203" pitchFamily="34" charset="0"/>
              </a:rPr>
              <a:t>.</a:t>
            </a:r>
          </a:p>
          <a:p>
            <a:pPr>
              <a:lnSpc>
                <a:spcPts val="1500"/>
              </a:lnSpc>
              <a:buFont typeface="+mj-lt"/>
              <a:buAutoNum type="arabicPeriod"/>
            </a:pPr>
            <a:r>
              <a:rPr lang="en-GB" b="1" i="0" dirty="0">
                <a:effectLst/>
                <a:latin typeface="Segoe UI" panose="020B0502040204020203" pitchFamily="34" charset="0"/>
              </a:rPr>
              <a:t>Open Communication</a:t>
            </a:r>
            <a:r>
              <a:rPr lang="en-GB" b="0" i="0" dirty="0">
                <a:effectLst/>
                <a:latin typeface="Segoe UI" panose="020B0502040204020203" pitchFamily="34" charset="0"/>
              </a:rPr>
              <a:t>: It stresses the importance of maintaining open lines of communication between parents and children. Encouraging children to talk about their online experiences can help parents understand what their children are facing and provide guidance</a:t>
            </a:r>
            <a:r>
              <a:rPr lang="en-GB" b="0" i="0" u="none" strike="noStrike" dirty="0">
                <a:solidFill>
                  <a:srgbClr val="464FEB"/>
                </a:solidFill>
                <a:effectLst/>
                <a:latin typeface="Segoe UI" panose="020B0502040204020203" pitchFamily="34" charset="0"/>
                <a:hlinkClick r:id="rId4"/>
              </a:rPr>
              <a:t>[1]</a:t>
            </a:r>
            <a:r>
              <a:rPr lang="en-GB" b="0" i="0" dirty="0">
                <a:effectLst/>
                <a:latin typeface="Segoe UI" panose="020B0502040204020203" pitchFamily="34" charset="0"/>
              </a:rPr>
              <a:t>.</a:t>
            </a:r>
          </a:p>
          <a:p>
            <a:pPr>
              <a:lnSpc>
                <a:spcPts val="1500"/>
              </a:lnSpc>
              <a:buFont typeface="+mj-lt"/>
              <a:buAutoNum type="arabicPeriod"/>
            </a:pPr>
            <a:r>
              <a:rPr lang="en-GB" b="1" i="0" dirty="0">
                <a:effectLst/>
                <a:latin typeface="Segoe UI" panose="020B0502040204020203" pitchFamily="34" charset="0"/>
              </a:rPr>
              <a:t>Setting Boundaries</a:t>
            </a:r>
            <a:r>
              <a:rPr lang="en-GB" b="0" i="0" dirty="0">
                <a:effectLst/>
                <a:latin typeface="Segoe UI" panose="020B0502040204020203" pitchFamily="34" charset="0"/>
              </a:rPr>
              <a:t>: The video advises parents to set clear boundaries and rules for internet use. This includes setting time limits, monitoring online activities, and discussing what is appropriate to share online</a:t>
            </a:r>
            <a:r>
              <a:rPr lang="en-GB" b="0" i="0" u="none" strike="noStrike" dirty="0">
                <a:solidFill>
                  <a:srgbClr val="464FEB"/>
                </a:solidFill>
                <a:effectLst/>
                <a:latin typeface="Segoe UI" panose="020B0502040204020203" pitchFamily="34" charset="0"/>
                <a:hlinkClick r:id="rId4"/>
              </a:rPr>
              <a:t>[1]</a:t>
            </a:r>
            <a:r>
              <a:rPr lang="en-GB" b="0" i="0" dirty="0">
                <a:effectLst/>
                <a:latin typeface="Segoe UI" panose="020B0502040204020203" pitchFamily="34" charset="0"/>
              </a:rPr>
              <a:t>.</a:t>
            </a:r>
          </a:p>
          <a:p>
            <a:pPr>
              <a:lnSpc>
                <a:spcPts val="1500"/>
              </a:lnSpc>
              <a:buFont typeface="+mj-lt"/>
              <a:buAutoNum type="arabicPeriod"/>
            </a:pPr>
            <a:r>
              <a:rPr lang="en-GB" b="1" i="0" dirty="0">
                <a:effectLst/>
                <a:latin typeface="Segoe UI" panose="020B0502040204020203" pitchFamily="34" charset="0"/>
              </a:rPr>
              <a:t>Digital Literacy</a:t>
            </a:r>
            <a:r>
              <a:rPr lang="en-GB" b="0" i="0" dirty="0">
                <a:effectLst/>
                <a:latin typeface="Segoe UI" panose="020B0502040204020203" pitchFamily="34" charset="0"/>
              </a:rPr>
              <a:t>: It underscores the need for parents to educate themselves and their children about digital literacy. Understanding how to use the internet safely and responsibly is crucial for both parents and children</a:t>
            </a:r>
            <a:r>
              <a:rPr lang="en-GB" b="0" i="0" u="none" strike="noStrike" dirty="0">
                <a:solidFill>
                  <a:srgbClr val="464FEB"/>
                </a:solidFill>
                <a:effectLst/>
                <a:latin typeface="Segoe UI" panose="020B0502040204020203" pitchFamily="34" charset="0"/>
                <a:hlinkClick r:id="rId4"/>
              </a:rPr>
              <a:t>[1]</a:t>
            </a:r>
            <a:r>
              <a:rPr lang="en-GB" b="0" i="0" dirty="0">
                <a:effectLst/>
                <a:latin typeface="Segoe UI" panose="020B0502040204020203" pitchFamily="34" charset="0"/>
              </a:rPr>
              <a:t>.</a:t>
            </a:r>
          </a:p>
          <a:p>
            <a:pPr>
              <a:lnSpc>
                <a:spcPts val="1500"/>
              </a:lnSpc>
              <a:buFont typeface="+mj-lt"/>
              <a:buAutoNum type="arabicPeriod"/>
            </a:pPr>
            <a:r>
              <a:rPr lang="en-GB" b="1" i="0" dirty="0">
                <a:effectLst/>
                <a:latin typeface="Segoe UI" panose="020B0502040204020203" pitchFamily="34" charset="0"/>
              </a:rPr>
              <a:t>Support and Resources</a:t>
            </a:r>
            <a:r>
              <a:rPr lang="en-GB" b="0" i="0" dirty="0">
                <a:effectLst/>
                <a:latin typeface="Segoe UI" panose="020B0502040204020203" pitchFamily="34" charset="0"/>
              </a:rPr>
              <a:t>: The video provides information on where parents can find additional support and resources. Barnardo's offers various tools and guidance to help parents manage their children's internet use effectively</a:t>
            </a:r>
            <a:r>
              <a:rPr lang="en-GB" b="0" i="0" u="none" strike="noStrike" dirty="0">
                <a:solidFill>
                  <a:srgbClr val="464FEB"/>
                </a:solidFill>
                <a:effectLst/>
                <a:latin typeface="Segoe UI" panose="020B0502040204020203" pitchFamily="34" charset="0"/>
                <a:hlinkClick r:id="rId4"/>
              </a:rPr>
              <a:t>[1]</a:t>
            </a:r>
            <a:r>
              <a:rPr lang="en-GB" b="0" i="0" dirty="0">
                <a:effectLst/>
                <a:latin typeface="Segoe UI" panose="020B0502040204020203" pitchFamily="34" charset="0"/>
              </a:rPr>
              <a:t>.</a:t>
            </a:r>
          </a:p>
          <a:p>
            <a:pPr>
              <a:lnSpc>
                <a:spcPts val="1500"/>
              </a:lnSpc>
            </a:pPr>
            <a:r>
              <a:rPr lang="en-GB" b="0" i="0" dirty="0">
                <a:effectLst/>
                <a:latin typeface="Segoe UI" panose="020B0502040204020203" pitchFamily="34" charset="0"/>
              </a:rPr>
              <a:t>The overall goal of the video is to empower parents with the knowledge and tools they need to create a safe online environment for their children. If you have any specific questions or need further analysis, feel free to ask!</a:t>
            </a:r>
          </a:p>
          <a:p>
            <a:pPr>
              <a:lnSpc>
                <a:spcPts val="1500"/>
              </a:lnSpc>
            </a:pPr>
            <a:br>
              <a:rPr lang="en-GB" b="1" i="0" dirty="0">
                <a:effectLst/>
                <a:latin typeface="Segoe UI semibold" panose="020B0702040204020203" pitchFamily="34" charset="0"/>
              </a:rPr>
            </a:br>
            <a:r>
              <a:rPr lang="en-GB" b="1" i="0" dirty="0">
                <a:effectLst/>
                <a:latin typeface="Segoe UI semibold" panose="020B0702040204020203" pitchFamily="34" charset="0"/>
              </a:rPr>
              <a:t>References</a:t>
            </a:r>
          </a:p>
          <a:p>
            <a:pPr>
              <a:lnSpc>
                <a:spcPts val="1500"/>
              </a:lnSpc>
            </a:pPr>
            <a:r>
              <a:rPr lang="en-GB" b="0" i="0" dirty="0">
                <a:effectLst/>
                <a:latin typeface="Segoe UI" panose="020B0502040204020203" pitchFamily="34" charset="0"/>
              </a:rPr>
              <a:t>[1] </a:t>
            </a:r>
            <a:r>
              <a:rPr lang="en-GB" b="0" i="0" u="none" strike="noStrike" dirty="0">
                <a:solidFill>
                  <a:srgbClr val="464FEB"/>
                </a:solidFill>
                <a:effectLst/>
                <a:latin typeface="Segoe UI" panose="020B0502040204020203" pitchFamily="34" charset="0"/>
                <a:hlinkClick r:id="rId4"/>
              </a:rPr>
              <a:t>Connected Families - Children and the Internet |Barnardo's</a:t>
            </a:r>
            <a:endParaRPr lang="en-GB" b="0" i="0" dirty="0">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693DD-B4B3-4369-937B-2E6679A1EC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0592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ASK</a:t>
            </a:r>
            <a:r>
              <a:rPr lang="en-GB" dirty="0"/>
              <a:t> – Do you think lots of screentime is a bad thing generally? Why? How long is OK?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SHARE </a:t>
            </a:r>
            <a:r>
              <a:rPr lang="en-GB" dirty="0"/>
              <a:t>- </a:t>
            </a:r>
            <a:r>
              <a:rPr lang="en-GB" b="1" i="0" dirty="0">
                <a:solidFill>
                  <a:srgbClr val="3C4245"/>
                </a:solidFill>
                <a:effectLst/>
                <a:latin typeface="Noto Sans" panose="020B0502040204020203" pitchFamily="34" charset="0"/>
              </a:rPr>
              <a:t>World Health Organization (WHO) recommendations </a:t>
            </a:r>
            <a:r>
              <a:rPr lang="en-GB" b="0" i="0" dirty="0">
                <a:solidFill>
                  <a:srgbClr val="3C4245"/>
                </a:solidFill>
                <a:effectLst/>
                <a:latin typeface="Noto Sans" panose="020B0502040204020203" pitchFamily="34" charset="0"/>
              </a:rPr>
              <a:t>and research: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C4245"/>
                </a:solidFill>
                <a:effectLst/>
                <a:latin typeface="Noto Sans" panose="020B0502040504020204" pitchFamily="34" charset="0"/>
              </a:rPr>
              <a:t>Infants (1 – 2 years) are recommended no screentime, whilst for 2 – 4-year-olds sedentary screen time should be no more than 1 hour; less is better.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C4245"/>
                </a:solidFill>
                <a:effectLst/>
                <a:latin typeface="Noto Sans" panose="020B0502040504020204" pitchFamily="34" charset="0"/>
              </a:rPr>
              <a:t>When sedentary, engaging in reading and storytelling with a caregiver is encouraged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C4245"/>
                </a:solidFill>
                <a:effectLst/>
                <a:latin typeface="Noto Sans" panose="020B0502040504020204" pitchFamily="34" charset="0"/>
              </a:rPr>
              <a:t>Improving physical activity, reducing sedentary screen time and ensuring quality sleep in young children will improve their physical, mental health and wellbeing, and help prevent childhood obesity and associated diseases later in life.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TELL </a:t>
            </a:r>
            <a:r>
              <a:rPr lang="en-GB" dirty="0"/>
              <a:t>– It’s not how long they are online but what and when they are doing that counts - take them through the </a:t>
            </a:r>
            <a:r>
              <a:rPr lang="en-GB" b="1" dirty="0"/>
              <a:t>UK Chief Medical Officer’s advice poster above for examples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EXPLAIN</a:t>
            </a:r>
            <a:r>
              <a:rPr lang="en-GB" dirty="0"/>
              <a:t> – the </a:t>
            </a:r>
            <a:r>
              <a:rPr lang="en-GB" b="1" dirty="0"/>
              <a:t>Digital 5 A day </a:t>
            </a:r>
            <a:r>
              <a:rPr lang="en-GB" dirty="0"/>
              <a:t>gives children and parents easy to follow practical steps to achieve a healthy well balanced digital diet, by encouraging them to reach of the targets in the pie chart – share some examples with them https://www.childrenscommissioner.gov.uk/digital/5-a-day/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D112-682F-4487-9187-E5AF34266267}" type="slidenum">
              <a:rPr kumimoji="0" lang="en-GB" sz="3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3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608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121"/>
                </a:solidFill>
                <a:effectLst/>
                <a:latin typeface="Droid Sans"/>
              </a:rPr>
              <a:t>TELL</a:t>
            </a:r>
            <a:r>
              <a:rPr lang="en-GB" b="0" i="0" dirty="0">
                <a:solidFill>
                  <a:srgbClr val="212121"/>
                </a:solidFill>
                <a:effectLst/>
                <a:latin typeface="Droid Sans"/>
              </a:rPr>
              <a:t> - It's never easy to know how to keep our children safe, especially if we don't know what's happening in their lives or on their devices! Who are they talking to, what are they doing, are they okay? Don't despair though... We’ve created a dedicated website for parents and carers - simply scroll through ParentSafe for help or click a button to go straight to a particular topics. We will look at some of these resources and tips shortly</a:t>
            </a:r>
            <a:endParaRPr lang="en-GB" dirty="0"/>
          </a:p>
          <a:p>
            <a:pPr marL="0" inden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D112-682F-4487-9187-E5AF34266267}" type="slidenum">
              <a:rPr kumimoji="0" lang="en-GB" sz="3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3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7488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that can be used. </a:t>
            </a:r>
          </a:p>
          <a:p>
            <a:r>
              <a:rPr lang="en-GB" dirty="0"/>
              <a:t>#Goldilocks: posts hilarious online videos. One day breaks into the bear’s house and posts her videos. Is found by Daddy bear due to her personal information online and is in trouble!</a:t>
            </a:r>
          </a:p>
          <a:p>
            <a:r>
              <a:rPr lang="en-GB" dirty="0"/>
              <a:t>Troll stinks: </a:t>
            </a:r>
            <a:r>
              <a:rPr lang="en-GB" sz="1200" b="0" i="0" u="none" strike="noStrike" kern="1200" cap="none" spc="0" baseline="0" dirty="0">
                <a:solidFill>
                  <a:srgbClr val="000000"/>
                </a:solidFill>
                <a:effectLst/>
                <a:uFillTx/>
                <a:latin typeface="Calibri"/>
              </a:rPr>
              <a:t>Billy Goat and his best friend Cyril are messing about with the farmer's mobile phone, taking selfies and playing games... until they discover the number for a troll. Grandpa Gruff says all trolls are bad, so Billy and Cyril decide to get their own back by sending mean messages. After all, trolls really do stink! Don't they?</a:t>
            </a:r>
            <a:endParaRPr lang="en-GB" dirty="0"/>
          </a:p>
          <a:p>
            <a:r>
              <a:rPr lang="en-GB" dirty="0"/>
              <a:t>Chicken clicking: </a:t>
            </a:r>
            <a:r>
              <a:rPr lang="en-GB" sz="1200" b="0" i="0" u="none" strike="noStrike" kern="1200" cap="none" spc="0" baseline="0" dirty="0">
                <a:solidFill>
                  <a:srgbClr val="000000"/>
                </a:solidFill>
                <a:effectLst/>
                <a:uFillTx/>
                <a:latin typeface="Calibri"/>
              </a:rPr>
              <a:t>One night Chick hops onto the farmer's house and has a browse on his computer - CLICK - soon she's shopping online for the whole farm! But when she arranges to meet up with a friend she's made online, she discovers all is not as it seems...</a:t>
            </a:r>
          </a:p>
          <a:p>
            <a:r>
              <a:rPr lang="en-GB" sz="1200" b="0" i="0" u="none" strike="noStrike" kern="1200" cap="none" spc="0" baseline="0" dirty="0">
                <a:solidFill>
                  <a:srgbClr val="000000"/>
                </a:solidFill>
                <a:effectLst/>
                <a:uFillTx/>
                <a:latin typeface="Calibri"/>
              </a:rPr>
              <a:t>Old Macdonald has a phone: Old Macdonald loves his phone: it helps him organise his farm. But when the animals each get one of their own, they are soon on their phones all day - "Here a tweet, there a chat, WhatsApping the farm cat" - and before they know it, no work is getting done!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F9CE5-E973-40FC-8178-833C5D5DF0C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88086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EBF76B-1F5C-4FDE-B17F-2622848E0015}" type="slidenum">
              <a:rPr lang="en-GB" smtClean="0"/>
              <a:t>82</a:t>
            </a:fld>
            <a:endParaRPr lang="en-GB" dirty="0"/>
          </a:p>
        </p:txBody>
      </p:sp>
    </p:spTree>
    <p:extLst>
      <p:ext uri="{BB962C8B-B14F-4D97-AF65-F5344CB8AC3E}">
        <p14:creationId xmlns:p14="http://schemas.microsoft.com/office/powerpoint/2010/main" val="107255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are general things we can do to keep our children safe. </a:t>
            </a:r>
          </a:p>
        </p:txBody>
      </p:sp>
      <p:sp>
        <p:nvSpPr>
          <p:cNvPr id="4" name="Slide Number Placeholder 3"/>
          <p:cNvSpPr>
            <a:spLocks noGrp="1"/>
          </p:cNvSpPr>
          <p:nvPr>
            <p:ph type="sldNum" sz="quarter" idx="5"/>
          </p:nvPr>
        </p:nvSpPr>
        <p:spPr/>
        <p:txBody>
          <a:bodyPr/>
          <a:lstStyle/>
          <a:p>
            <a:fld id="{EFEBF76B-1F5C-4FDE-B17F-2622848E0015}" type="slidenum">
              <a:rPr lang="en-GB" smtClean="0"/>
              <a:t>9</a:t>
            </a:fld>
            <a:endParaRPr lang="en-GB" dirty="0"/>
          </a:p>
        </p:txBody>
      </p:sp>
    </p:spTree>
    <p:extLst>
      <p:ext uri="{BB962C8B-B14F-4D97-AF65-F5344CB8AC3E}">
        <p14:creationId xmlns:p14="http://schemas.microsoft.com/office/powerpoint/2010/main" val="2685931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Rules! Well, in many ways the response to that is simple – we have rules in the same way that we do in other areas of life. What are the rules in the playground? We don’t go off with anyone else, we don’t speak to strangers, we are respectful of others,  we think about how we keep ourselves safe on the equipment, we don’t swear at other people, we follow the rules which keep us and others safe. </a:t>
            </a:r>
          </a:p>
          <a:p>
            <a:r>
              <a:rPr lang="en-GB" dirty="0"/>
              <a:t>Although, I do appreciate that when it comes to the online world things are more complicated – but our children need to understand that the rules of being online apply in the same way that we have other rules and it doesn’t matter if their friend has this or that, your rules are what matters and they are there to keep them safe and healthy. We also need to be clear on time boundaries – games can be coercive, so children need to understand that the game stops when the adult says so, not when the game says so. </a:t>
            </a:r>
          </a:p>
        </p:txBody>
      </p:sp>
      <p:sp>
        <p:nvSpPr>
          <p:cNvPr id="4" name="Slide Number Placeholder 3"/>
          <p:cNvSpPr>
            <a:spLocks noGrp="1"/>
          </p:cNvSpPr>
          <p:nvPr>
            <p:ph type="sldNum" sz="quarter" idx="5"/>
          </p:nvPr>
        </p:nvSpPr>
        <p:spPr/>
        <p:txBody>
          <a:bodyPr/>
          <a:lstStyle/>
          <a:p>
            <a:fld id="{EFEBF76B-1F5C-4FDE-B17F-2622848E0015}" type="slidenum">
              <a:rPr lang="en-GB" smtClean="0"/>
              <a:t>10</a:t>
            </a:fld>
            <a:endParaRPr lang="en-GB" dirty="0"/>
          </a:p>
        </p:txBody>
      </p:sp>
    </p:spTree>
    <p:extLst>
      <p:ext uri="{BB962C8B-B14F-4D97-AF65-F5344CB8AC3E}">
        <p14:creationId xmlns:p14="http://schemas.microsoft.com/office/powerpoint/2010/main" val="2575273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EBF76B-1F5C-4FDE-B17F-2622848E0015}" type="slidenum">
              <a:rPr lang="en-GB" smtClean="0"/>
              <a:t>11</a:t>
            </a:fld>
            <a:endParaRPr lang="en-GB" dirty="0"/>
          </a:p>
        </p:txBody>
      </p:sp>
    </p:spTree>
    <p:extLst>
      <p:ext uri="{BB962C8B-B14F-4D97-AF65-F5344CB8AC3E}">
        <p14:creationId xmlns:p14="http://schemas.microsoft.com/office/powerpoint/2010/main" val="429670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Doing these things shows children balance in our use of technology – we can use it positively and to enhance our lives, but we don’t need to be dependent ton it, or pay more attention to it than we do other human beings. </a:t>
            </a:r>
          </a:p>
        </p:txBody>
      </p:sp>
      <p:sp>
        <p:nvSpPr>
          <p:cNvPr id="4" name="Slide Number Placeholder 3"/>
          <p:cNvSpPr>
            <a:spLocks noGrp="1"/>
          </p:cNvSpPr>
          <p:nvPr>
            <p:ph type="sldNum" sz="quarter" idx="5"/>
          </p:nvPr>
        </p:nvSpPr>
        <p:spPr/>
        <p:txBody>
          <a:bodyPr/>
          <a:lstStyle/>
          <a:p>
            <a:fld id="{EFEBF76B-1F5C-4FDE-B17F-2622848E0015}" type="slidenum">
              <a:rPr lang="en-GB" smtClean="0"/>
              <a:t>12</a:t>
            </a:fld>
            <a:endParaRPr lang="en-GB" dirty="0"/>
          </a:p>
        </p:txBody>
      </p:sp>
    </p:spTree>
    <p:extLst>
      <p:ext uri="{BB962C8B-B14F-4D97-AF65-F5344CB8AC3E}">
        <p14:creationId xmlns:p14="http://schemas.microsoft.com/office/powerpoint/2010/main" val="2393103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B57E6-55DD-742C-CF42-DE15DBFC03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86A6CE-1DAD-EEBC-C1AB-AC611C6374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5EFD9B4-A7D3-B639-D33E-20DBAA8A761E}"/>
              </a:ext>
            </a:extLst>
          </p:cNvPr>
          <p:cNvSpPr>
            <a:spLocks noGrp="1"/>
          </p:cNvSpPr>
          <p:nvPr>
            <p:ph type="dt" sz="half" idx="10"/>
          </p:nvPr>
        </p:nvSpPr>
        <p:spPr/>
        <p:txBody>
          <a:bodyPr/>
          <a:lstStyle/>
          <a:p>
            <a:fld id="{4D6C44D0-03EF-49AC-9FFD-32F2CDE9EC24}" type="datetimeFigureOut">
              <a:rPr lang="en-GB" smtClean="0"/>
              <a:t>20/10/2025</a:t>
            </a:fld>
            <a:endParaRPr lang="en-GB" dirty="0"/>
          </a:p>
        </p:txBody>
      </p:sp>
      <p:sp>
        <p:nvSpPr>
          <p:cNvPr id="5" name="Footer Placeholder 4">
            <a:extLst>
              <a:ext uri="{FF2B5EF4-FFF2-40B4-BE49-F238E27FC236}">
                <a16:creationId xmlns:a16="http://schemas.microsoft.com/office/drawing/2014/main" id="{E2B392EE-0AE5-E55E-53E1-983D2B5448A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B99A289-5DA1-C44F-5C3F-A05A7B4D6D3B}"/>
              </a:ext>
            </a:extLst>
          </p:cNvPr>
          <p:cNvSpPr>
            <a:spLocks noGrp="1"/>
          </p:cNvSpPr>
          <p:nvPr>
            <p:ph type="sldNum" sz="quarter" idx="12"/>
          </p:nvPr>
        </p:nvSpPr>
        <p:spPr/>
        <p:txBody>
          <a:bodyPr/>
          <a:lstStyle/>
          <a:p>
            <a:fld id="{48F93892-C47D-4269-B93F-3052C64A56A7}" type="slidenum">
              <a:rPr lang="en-GB" smtClean="0"/>
              <a:t>‹#›</a:t>
            </a:fld>
            <a:endParaRPr lang="en-GB" dirty="0"/>
          </a:p>
        </p:txBody>
      </p:sp>
    </p:spTree>
    <p:extLst>
      <p:ext uri="{BB962C8B-B14F-4D97-AF65-F5344CB8AC3E}">
        <p14:creationId xmlns:p14="http://schemas.microsoft.com/office/powerpoint/2010/main" val="1044778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FAEBD-E3AC-2860-C5B1-AFEE9289C52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DC1E8A-FFC6-7CC9-9908-64919C0C13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B7AC44-711D-F8AF-4CF2-78D4EED8B0C7}"/>
              </a:ext>
            </a:extLst>
          </p:cNvPr>
          <p:cNvSpPr>
            <a:spLocks noGrp="1"/>
          </p:cNvSpPr>
          <p:nvPr>
            <p:ph type="dt" sz="half" idx="10"/>
          </p:nvPr>
        </p:nvSpPr>
        <p:spPr/>
        <p:txBody>
          <a:bodyPr/>
          <a:lstStyle/>
          <a:p>
            <a:fld id="{4D6C44D0-03EF-49AC-9FFD-32F2CDE9EC24}" type="datetimeFigureOut">
              <a:rPr lang="en-GB" smtClean="0"/>
              <a:t>20/10/2025</a:t>
            </a:fld>
            <a:endParaRPr lang="en-GB" dirty="0"/>
          </a:p>
        </p:txBody>
      </p:sp>
      <p:sp>
        <p:nvSpPr>
          <p:cNvPr id="5" name="Footer Placeholder 4">
            <a:extLst>
              <a:ext uri="{FF2B5EF4-FFF2-40B4-BE49-F238E27FC236}">
                <a16:creationId xmlns:a16="http://schemas.microsoft.com/office/drawing/2014/main" id="{1A4D802E-0DC8-82E4-2AE1-EE7213B0EA4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6196A54-F97C-CCE8-29DC-F354B12212A0}"/>
              </a:ext>
            </a:extLst>
          </p:cNvPr>
          <p:cNvSpPr>
            <a:spLocks noGrp="1"/>
          </p:cNvSpPr>
          <p:nvPr>
            <p:ph type="sldNum" sz="quarter" idx="12"/>
          </p:nvPr>
        </p:nvSpPr>
        <p:spPr/>
        <p:txBody>
          <a:bodyPr/>
          <a:lstStyle/>
          <a:p>
            <a:fld id="{48F93892-C47D-4269-B93F-3052C64A56A7}" type="slidenum">
              <a:rPr lang="en-GB" smtClean="0"/>
              <a:t>‹#›</a:t>
            </a:fld>
            <a:endParaRPr lang="en-GB" dirty="0"/>
          </a:p>
        </p:txBody>
      </p:sp>
    </p:spTree>
    <p:extLst>
      <p:ext uri="{BB962C8B-B14F-4D97-AF65-F5344CB8AC3E}">
        <p14:creationId xmlns:p14="http://schemas.microsoft.com/office/powerpoint/2010/main" val="2612440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BE0B98-25C5-0A91-B48D-CFA4D9C51EA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5CABFE-B65B-010F-9B04-274CFBD1A9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F74A34-20DD-E656-09BA-94964D9B719B}"/>
              </a:ext>
            </a:extLst>
          </p:cNvPr>
          <p:cNvSpPr>
            <a:spLocks noGrp="1"/>
          </p:cNvSpPr>
          <p:nvPr>
            <p:ph type="dt" sz="half" idx="10"/>
          </p:nvPr>
        </p:nvSpPr>
        <p:spPr/>
        <p:txBody>
          <a:bodyPr/>
          <a:lstStyle/>
          <a:p>
            <a:fld id="{4D6C44D0-03EF-49AC-9FFD-32F2CDE9EC24}" type="datetimeFigureOut">
              <a:rPr lang="en-GB" smtClean="0"/>
              <a:t>20/10/2025</a:t>
            </a:fld>
            <a:endParaRPr lang="en-GB" dirty="0"/>
          </a:p>
        </p:txBody>
      </p:sp>
      <p:sp>
        <p:nvSpPr>
          <p:cNvPr id="5" name="Footer Placeholder 4">
            <a:extLst>
              <a:ext uri="{FF2B5EF4-FFF2-40B4-BE49-F238E27FC236}">
                <a16:creationId xmlns:a16="http://schemas.microsoft.com/office/drawing/2014/main" id="{34ACEB3D-2223-57CA-B219-A2E83299A85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F8ECF17-C9C6-7CC5-A4BC-B1DE1B1D3E4B}"/>
              </a:ext>
            </a:extLst>
          </p:cNvPr>
          <p:cNvSpPr>
            <a:spLocks noGrp="1"/>
          </p:cNvSpPr>
          <p:nvPr>
            <p:ph type="sldNum" sz="quarter" idx="12"/>
          </p:nvPr>
        </p:nvSpPr>
        <p:spPr/>
        <p:txBody>
          <a:bodyPr/>
          <a:lstStyle/>
          <a:p>
            <a:fld id="{48F93892-C47D-4269-B93F-3052C64A56A7}" type="slidenum">
              <a:rPr lang="en-GB" smtClean="0"/>
              <a:t>‹#›</a:t>
            </a:fld>
            <a:endParaRPr lang="en-GB" dirty="0"/>
          </a:p>
        </p:txBody>
      </p:sp>
    </p:spTree>
    <p:extLst>
      <p:ext uri="{BB962C8B-B14F-4D97-AF65-F5344CB8AC3E}">
        <p14:creationId xmlns:p14="http://schemas.microsoft.com/office/powerpoint/2010/main" val="2971664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6" y="365127"/>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685846" y="2215946"/>
            <a:ext cx="10667955" cy="3936547"/>
          </a:xfrm>
          <a:prstGeom prst="rect">
            <a:avLst/>
          </a:prstGeom>
        </p:spPr>
        <p:txBody>
          <a:bodyPr>
            <a:noAutofit/>
          </a:bodyPr>
          <a:lstStyle>
            <a:lvl1pPr marL="0" indent="0">
              <a:buNone/>
              <a:defRPr sz="1800">
                <a:solidFill>
                  <a:schemeClr val="tx1"/>
                </a:solidFill>
              </a:defRPr>
            </a:lvl1pPr>
            <a:lvl2pPr marL="228589" indent="0">
              <a:buNone/>
              <a:defRPr sz="1400"/>
            </a:lvl2pPr>
            <a:lvl3pPr marL="457177" indent="0">
              <a:buNone/>
              <a:defRPr sz="1200"/>
            </a:lvl3pPr>
            <a:lvl4pPr marL="685766" indent="0">
              <a:buNone/>
              <a:defRPr sz="1000"/>
            </a:lvl4pPr>
            <a:lvl5pPr marL="914355" indent="0">
              <a:buNone/>
              <a:defRPr sz="1000"/>
            </a:lvl5pPr>
            <a:lvl6pPr>
              <a:defRPr sz="1000"/>
            </a:lvl6pPr>
            <a:lvl7pPr>
              <a:defRPr sz="1000"/>
            </a:lvl7pPr>
            <a:lvl8pPr>
              <a:defRPr sz="1000"/>
            </a:lvl8pPr>
            <a:lvl9pPr>
              <a:defRPr sz="1000"/>
            </a:lvl9pPr>
          </a:lstStyle>
          <a:p>
            <a:pPr marL="0" marR="0" lvl="0" indent="0" algn="l" defTabSz="4571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1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1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4216043138"/>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6" y="365127"/>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685846" y="2215946"/>
            <a:ext cx="10667955" cy="3936547"/>
          </a:xfrm>
          <a:prstGeom prst="rect">
            <a:avLst/>
          </a:prstGeom>
        </p:spPr>
        <p:txBody>
          <a:bodyPr>
            <a:noAutofit/>
          </a:bodyPr>
          <a:lstStyle>
            <a:lvl1pPr marL="0" indent="0">
              <a:buNone/>
              <a:defRPr sz="1800">
                <a:solidFill>
                  <a:schemeClr val="tx1"/>
                </a:solidFill>
              </a:defRPr>
            </a:lvl1pPr>
            <a:lvl2pPr marL="228589" indent="0">
              <a:buNone/>
              <a:defRPr sz="1400"/>
            </a:lvl2pPr>
            <a:lvl3pPr marL="457177" indent="0">
              <a:buNone/>
              <a:defRPr sz="1200"/>
            </a:lvl3pPr>
            <a:lvl4pPr marL="685766" indent="0">
              <a:buNone/>
              <a:defRPr sz="1000"/>
            </a:lvl4pPr>
            <a:lvl5pPr marL="914355" indent="0">
              <a:buNone/>
              <a:defRPr sz="1000"/>
            </a:lvl5pPr>
            <a:lvl6pPr>
              <a:defRPr sz="1000"/>
            </a:lvl6pPr>
            <a:lvl7pPr>
              <a:defRPr sz="1000"/>
            </a:lvl7pPr>
            <a:lvl8pPr>
              <a:defRPr sz="1000"/>
            </a:lvl8pPr>
            <a:lvl9pPr>
              <a:defRPr sz="1000"/>
            </a:lvl9pPr>
          </a:lstStyle>
          <a:p>
            <a:pPr marL="0" marR="0" lvl="0" indent="0" algn="l" defTabSz="4571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1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1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1830634850"/>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6" y="365127"/>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685846" y="2215946"/>
            <a:ext cx="10667955" cy="3936547"/>
          </a:xfrm>
          <a:prstGeom prst="rect">
            <a:avLst/>
          </a:prstGeom>
        </p:spPr>
        <p:txBody>
          <a:bodyPr>
            <a:noAutofit/>
          </a:bodyPr>
          <a:lstStyle>
            <a:lvl1pPr marL="0" indent="0">
              <a:buNone/>
              <a:defRPr sz="1800">
                <a:solidFill>
                  <a:schemeClr val="tx1"/>
                </a:solidFill>
              </a:defRPr>
            </a:lvl1pPr>
            <a:lvl2pPr marL="228589" indent="0">
              <a:buNone/>
              <a:defRPr sz="1400"/>
            </a:lvl2pPr>
            <a:lvl3pPr marL="457177" indent="0">
              <a:buNone/>
              <a:defRPr sz="1200"/>
            </a:lvl3pPr>
            <a:lvl4pPr marL="685766" indent="0">
              <a:buNone/>
              <a:defRPr sz="1000"/>
            </a:lvl4pPr>
            <a:lvl5pPr marL="914355" indent="0">
              <a:buNone/>
              <a:defRPr sz="1000"/>
            </a:lvl5pPr>
            <a:lvl6pPr>
              <a:defRPr sz="1000"/>
            </a:lvl6pPr>
            <a:lvl7pPr>
              <a:defRPr sz="1000"/>
            </a:lvl7pPr>
            <a:lvl8pPr>
              <a:defRPr sz="1000"/>
            </a:lvl8pPr>
            <a:lvl9pPr>
              <a:defRPr sz="1000"/>
            </a:lvl9pPr>
          </a:lstStyle>
          <a:p>
            <a:pPr marL="0" marR="0" lvl="0" indent="0" algn="l" defTabSz="4571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1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1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3934865604"/>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6" y="365127"/>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685846" y="2215946"/>
            <a:ext cx="10667955" cy="3936547"/>
          </a:xfrm>
          <a:prstGeom prst="rect">
            <a:avLst/>
          </a:prstGeom>
        </p:spPr>
        <p:txBody>
          <a:bodyPr>
            <a:noAutofit/>
          </a:bodyPr>
          <a:lstStyle>
            <a:lvl1pPr marL="0" indent="0">
              <a:buNone/>
              <a:defRPr sz="1800">
                <a:solidFill>
                  <a:schemeClr val="tx1"/>
                </a:solidFill>
              </a:defRPr>
            </a:lvl1pPr>
            <a:lvl2pPr marL="228589" indent="0">
              <a:buNone/>
              <a:defRPr sz="1400"/>
            </a:lvl2pPr>
            <a:lvl3pPr marL="457177" indent="0">
              <a:buNone/>
              <a:defRPr sz="1200"/>
            </a:lvl3pPr>
            <a:lvl4pPr marL="685766" indent="0">
              <a:buNone/>
              <a:defRPr sz="1000"/>
            </a:lvl4pPr>
            <a:lvl5pPr marL="914355" indent="0">
              <a:buNone/>
              <a:defRPr sz="1000"/>
            </a:lvl5pPr>
            <a:lvl6pPr>
              <a:defRPr sz="1000"/>
            </a:lvl6pPr>
            <a:lvl7pPr>
              <a:defRPr sz="1000"/>
            </a:lvl7pPr>
            <a:lvl8pPr>
              <a:defRPr sz="1000"/>
            </a:lvl8pPr>
            <a:lvl9pPr>
              <a:defRPr sz="1000"/>
            </a:lvl9pPr>
          </a:lstStyle>
          <a:p>
            <a:pPr marL="0" marR="0" lvl="0" indent="0" algn="l" defTabSz="4571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1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1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2715518471"/>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6" y="365127"/>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685846" y="2215946"/>
            <a:ext cx="10667955" cy="3936547"/>
          </a:xfrm>
          <a:prstGeom prst="rect">
            <a:avLst/>
          </a:prstGeom>
        </p:spPr>
        <p:txBody>
          <a:bodyPr>
            <a:noAutofit/>
          </a:bodyPr>
          <a:lstStyle>
            <a:lvl1pPr marL="0" indent="0">
              <a:buNone/>
              <a:defRPr sz="1800">
                <a:solidFill>
                  <a:schemeClr val="tx1"/>
                </a:solidFill>
              </a:defRPr>
            </a:lvl1pPr>
            <a:lvl2pPr marL="228589" indent="0">
              <a:buNone/>
              <a:defRPr sz="1400"/>
            </a:lvl2pPr>
            <a:lvl3pPr marL="457177" indent="0">
              <a:buNone/>
              <a:defRPr sz="1200"/>
            </a:lvl3pPr>
            <a:lvl4pPr marL="685766" indent="0">
              <a:buNone/>
              <a:defRPr sz="1000"/>
            </a:lvl4pPr>
            <a:lvl5pPr marL="914355" indent="0">
              <a:buNone/>
              <a:defRPr sz="1000"/>
            </a:lvl5pPr>
            <a:lvl6pPr>
              <a:defRPr sz="1000"/>
            </a:lvl6pPr>
            <a:lvl7pPr>
              <a:defRPr sz="1000"/>
            </a:lvl7pPr>
            <a:lvl8pPr>
              <a:defRPr sz="1000"/>
            </a:lvl8pPr>
            <a:lvl9pPr>
              <a:defRPr sz="1000"/>
            </a:lvl9pPr>
          </a:lstStyle>
          <a:p>
            <a:pPr marL="0" marR="0" lvl="0" indent="0" algn="l" defTabSz="4571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177"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177"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243066762"/>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B92E-DAA2-1AFC-570F-474EDC2388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776E5E-CAE0-2C8E-5E40-8B68D85BD7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4C4AF7-AE09-EB32-7412-250059EE621A}"/>
              </a:ext>
            </a:extLst>
          </p:cNvPr>
          <p:cNvSpPr>
            <a:spLocks noGrp="1"/>
          </p:cNvSpPr>
          <p:nvPr>
            <p:ph type="dt" sz="half" idx="10"/>
          </p:nvPr>
        </p:nvSpPr>
        <p:spPr/>
        <p:txBody>
          <a:bodyPr/>
          <a:lstStyle/>
          <a:p>
            <a:fld id="{31E685C0-857C-4FF0-BB8C-186E05788CA8}" type="datetimeFigureOut">
              <a:rPr lang="en-GB" smtClean="0"/>
              <a:t>20/10/2025</a:t>
            </a:fld>
            <a:endParaRPr lang="en-GB" dirty="0"/>
          </a:p>
        </p:txBody>
      </p:sp>
      <p:sp>
        <p:nvSpPr>
          <p:cNvPr id="5" name="Footer Placeholder 4">
            <a:extLst>
              <a:ext uri="{FF2B5EF4-FFF2-40B4-BE49-F238E27FC236}">
                <a16:creationId xmlns:a16="http://schemas.microsoft.com/office/drawing/2014/main" id="{EF39BB37-E4F4-9EBF-6A0C-6154E817BAE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E5D326B-AC94-CD78-F911-50FD07EAFFB8}"/>
              </a:ext>
            </a:extLst>
          </p:cNvPr>
          <p:cNvSpPr>
            <a:spLocks noGrp="1"/>
          </p:cNvSpPr>
          <p:nvPr>
            <p:ph type="sldNum" sz="quarter" idx="12"/>
          </p:nvPr>
        </p:nvSpPr>
        <p:spPr/>
        <p:txBody>
          <a:bodyPr/>
          <a:lstStyle/>
          <a:p>
            <a:fld id="{98513873-9CF8-47FC-A0A1-F135C32B85FD}" type="slidenum">
              <a:rPr lang="en-GB" smtClean="0"/>
              <a:t>‹#›</a:t>
            </a:fld>
            <a:endParaRPr lang="en-GB" dirty="0"/>
          </a:p>
        </p:txBody>
      </p:sp>
    </p:spTree>
    <p:extLst>
      <p:ext uri="{BB962C8B-B14F-4D97-AF65-F5344CB8AC3E}">
        <p14:creationId xmlns:p14="http://schemas.microsoft.com/office/powerpoint/2010/main" val="2234912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89B27-ED92-88CB-838C-9EE60B3F0C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945465-3FE2-8B3F-F5C3-9E93DA0674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A97C4D-D1B1-990B-A2FE-847A8EBF98D5}"/>
              </a:ext>
            </a:extLst>
          </p:cNvPr>
          <p:cNvSpPr>
            <a:spLocks noGrp="1"/>
          </p:cNvSpPr>
          <p:nvPr>
            <p:ph type="dt" sz="half" idx="10"/>
          </p:nvPr>
        </p:nvSpPr>
        <p:spPr/>
        <p:txBody>
          <a:bodyPr/>
          <a:lstStyle/>
          <a:p>
            <a:fld id="{31E685C0-857C-4FF0-BB8C-186E05788CA8}" type="datetimeFigureOut">
              <a:rPr lang="en-GB" smtClean="0"/>
              <a:t>20/10/2025</a:t>
            </a:fld>
            <a:endParaRPr lang="en-GB" dirty="0"/>
          </a:p>
        </p:txBody>
      </p:sp>
      <p:sp>
        <p:nvSpPr>
          <p:cNvPr id="5" name="Footer Placeholder 4">
            <a:extLst>
              <a:ext uri="{FF2B5EF4-FFF2-40B4-BE49-F238E27FC236}">
                <a16:creationId xmlns:a16="http://schemas.microsoft.com/office/drawing/2014/main" id="{D804935C-37F6-34E0-9A9F-AD84E761691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80C5E66-E6CE-8F59-17B6-D9E61A3B6650}"/>
              </a:ext>
            </a:extLst>
          </p:cNvPr>
          <p:cNvSpPr>
            <a:spLocks noGrp="1"/>
          </p:cNvSpPr>
          <p:nvPr>
            <p:ph type="sldNum" sz="quarter" idx="12"/>
          </p:nvPr>
        </p:nvSpPr>
        <p:spPr/>
        <p:txBody>
          <a:bodyPr/>
          <a:lstStyle/>
          <a:p>
            <a:fld id="{98513873-9CF8-47FC-A0A1-F135C32B85FD}" type="slidenum">
              <a:rPr lang="en-GB" smtClean="0"/>
              <a:t>‹#›</a:t>
            </a:fld>
            <a:endParaRPr lang="en-GB" dirty="0"/>
          </a:p>
        </p:txBody>
      </p:sp>
    </p:spTree>
    <p:extLst>
      <p:ext uri="{BB962C8B-B14F-4D97-AF65-F5344CB8AC3E}">
        <p14:creationId xmlns:p14="http://schemas.microsoft.com/office/powerpoint/2010/main" val="289697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FCDAE-0BC2-4C4E-86F2-89F32D0079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50E88DB-9661-DBFD-DB5E-B4F8647B2D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16E3AB-6AA1-E5D4-89FE-F105001FFF5C}"/>
              </a:ext>
            </a:extLst>
          </p:cNvPr>
          <p:cNvSpPr>
            <a:spLocks noGrp="1"/>
          </p:cNvSpPr>
          <p:nvPr>
            <p:ph type="dt" sz="half" idx="10"/>
          </p:nvPr>
        </p:nvSpPr>
        <p:spPr/>
        <p:txBody>
          <a:bodyPr/>
          <a:lstStyle/>
          <a:p>
            <a:fld id="{31E685C0-857C-4FF0-BB8C-186E05788CA8}" type="datetimeFigureOut">
              <a:rPr lang="en-GB" smtClean="0"/>
              <a:t>20/10/2025</a:t>
            </a:fld>
            <a:endParaRPr lang="en-GB" dirty="0"/>
          </a:p>
        </p:txBody>
      </p:sp>
      <p:sp>
        <p:nvSpPr>
          <p:cNvPr id="5" name="Footer Placeholder 4">
            <a:extLst>
              <a:ext uri="{FF2B5EF4-FFF2-40B4-BE49-F238E27FC236}">
                <a16:creationId xmlns:a16="http://schemas.microsoft.com/office/drawing/2014/main" id="{4AB9E93F-6B0D-4D18-4489-0AE69A371EF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B378A85-E56B-607F-37FB-D0F656A71F22}"/>
              </a:ext>
            </a:extLst>
          </p:cNvPr>
          <p:cNvSpPr>
            <a:spLocks noGrp="1"/>
          </p:cNvSpPr>
          <p:nvPr>
            <p:ph type="sldNum" sz="quarter" idx="12"/>
          </p:nvPr>
        </p:nvSpPr>
        <p:spPr/>
        <p:txBody>
          <a:bodyPr/>
          <a:lstStyle/>
          <a:p>
            <a:fld id="{98513873-9CF8-47FC-A0A1-F135C32B85FD}" type="slidenum">
              <a:rPr lang="en-GB" smtClean="0"/>
              <a:t>‹#›</a:t>
            </a:fld>
            <a:endParaRPr lang="en-GB" dirty="0"/>
          </a:p>
        </p:txBody>
      </p:sp>
    </p:spTree>
    <p:extLst>
      <p:ext uri="{BB962C8B-B14F-4D97-AF65-F5344CB8AC3E}">
        <p14:creationId xmlns:p14="http://schemas.microsoft.com/office/powerpoint/2010/main" val="205088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B0490-F2FC-9EC5-04A4-D4A659DC7C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43D1E7-A4B4-8BA1-CC7B-83C43C6A62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8C49FB-0E4C-336E-3A54-6C053CA38C48}"/>
              </a:ext>
            </a:extLst>
          </p:cNvPr>
          <p:cNvSpPr>
            <a:spLocks noGrp="1"/>
          </p:cNvSpPr>
          <p:nvPr>
            <p:ph type="dt" sz="half" idx="10"/>
          </p:nvPr>
        </p:nvSpPr>
        <p:spPr/>
        <p:txBody>
          <a:bodyPr/>
          <a:lstStyle/>
          <a:p>
            <a:fld id="{4D6C44D0-03EF-49AC-9FFD-32F2CDE9EC24}" type="datetimeFigureOut">
              <a:rPr lang="en-GB" smtClean="0"/>
              <a:t>20/10/2025</a:t>
            </a:fld>
            <a:endParaRPr lang="en-GB" dirty="0"/>
          </a:p>
        </p:txBody>
      </p:sp>
      <p:sp>
        <p:nvSpPr>
          <p:cNvPr id="5" name="Footer Placeholder 4">
            <a:extLst>
              <a:ext uri="{FF2B5EF4-FFF2-40B4-BE49-F238E27FC236}">
                <a16:creationId xmlns:a16="http://schemas.microsoft.com/office/drawing/2014/main" id="{43AE41A5-7B02-95C5-6135-DD624ADCCA6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E6CE16-0320-AD49-D221-33C8F8FE0591}"/>
              </a:ext>
            </a:extLst>
          </p:cNvPr>
          <p:cNvSpPr>
            <a:spLocks noGrp="1"/>
          </p:cNvSpPr>
          <p:nvPr>
            <p:ph type="sldNum" sz="quarter" idx="12"/>
          </p:nvPr>
        </p:nvSpPr>
        <p:spPr/>
        <p:txBody>
          <a:bodyPr/>
          <a:lstStyle/>
          <a:p>
            <a:fld id="{48F93892-C47D-4269-B93F-3052C64A56A7}" type="slidenum">
              <a:rPr lang="en-GB" smtClean="0"/>
              <a:t>‹#›</a:t>
            </a:fld>
            <a:endParaRPr lang="en-GB" dirty="0"/>
          </a:p>
        </p:txBody>
      </p:sp>
    </p:spTree>
    <p:extLst>
      <p:ext uri="{BB962C8B-B14F-4D97-AF65-F5344CB8AC3E}">
        <p14:creationId xmlns:p14="http://schemas.microsoft.com/office/powerpoint/2010/main" val="2202009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519EF-493F-E258-96E1-40F8EB77A5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85C086-63FD-7DFF-7791-D4C3713FF7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7E61E2A-94C1-182D-89D3-4B12C51216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51A3321-7515-67D2-AC62-80E0EE7A04CE}"/>
              </a:ext>
            </a:extLst>
          </p:cNvPr>
          <p:cNvSpPr>
            <a:spLocks noGrp="1"/>
          </p:cNvSpPr>
          <p:nvPr>
            <p:ph type="dt" sz="half" idx="10"/>
          </p:nvPr>
        </p:nvSpPr>
        <p:spPr/>
        <p:txBody>
          <a:bodyPr/>
          <a:lstStyle/>
          <a:p>
            <a:fld id="{31E685C0-857C-4FF0-BB8C-186E05788CA8}" type="datetimeFigureOut">
              <a:rPr lang="en-GB" smtClean="0"/>
              <a:t>20/10/2025</a:t>
            </a:fld>
            <a:endParaRPr lang="en-GB" dirty="0"/>
          </a:p>
        </p:txBody>
      </p:sp>
      <p:sp>
        <p:nvSpPr>
          <p:cNvPr id="6" name="Footer Placeholder 5">
            <a:extLst>
              <a:ext uri="{FF2B5EF4-FFF2-40B4-BE49-F238E27FC236}">
                <a16:creationId xmlns:a16="http://schemas.microsoft.com/office/drawing/2014/main" id="{838167F9-5990-E515-5262-5BD97A6379A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737489C-33D5-9E64-3105-2DA2A8EA9A98}"/>
              </a:ext>
            </a:extLst>
          </p:cNvPr>
          <p:cNvSpPr>
            <a:spLocks noGrp="1"/>
          </p:cNvSpPr>
          <p:nvPr>
            <p:ph type="sldNum" sz="quarter" idx="12"/>
          </p:nvPr>
        </p:nvSpPr>
        <p:spPr/>
        <p:txBody>
          <a:bodyPr/>
          <a:lstStyle/>
          <a:p>
            <a:fld id="{98513873-9CF8-47FC-A0A1-F135C32B85FD}" type="slidenum">
              <a:rPr lang="en-GB" smtClean="0"/>
              <a:t>‹#›</a:t>
            </a:fld>
            <a:endParaRPr lang="en-GB" dirty="0"/>
          </a:p>
        </p:txBody>
      </p:sp>
    </p:spTree>
    <p:extLst>
      <p:ext uri="{BB962C8B-B14F-4D97-AF65-F5344CB8AC3E}">
        <p14:creationId xmlns:p14="http://schemas.microsoft.com/office/powerpoint/2010/main" val="4127778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FCF37-63A9-E062-292C-4223EC3AEC8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AA13D25-3082-E3F6-577D-AA00515634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420EC-5B8C-6245-6D12-22D263270B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80AA55-9783-9E36-08BB-566339ED1C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B0B8C0-C994-DD67-38F8-0FCC67B716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A89CD85-FBA0-AD99-4608-D8011EC0AAA9}"/>
              </a:ext>
            </a:extLst>
          </p:cNvPr>
          <p:cNvSpPr>
            <a:spLocks noGrp="1"/>
          </p:cNvSpPr>
          <p:nvPr>
            <p:ph type="dt" sz="half" idx="10"/>
          </p:nvPr>
        </p:nvSpPr>
        <p:spPr/>
        <p:txBody>
          <a:bodyPr/>
          <a:lstStyle/>
          <a:p>
            <a:fld id="{31E685C0-857C-4FF0-BB8C-186E05788CA8}" type="datetimeFigureOut">
              <a:rPr lang="en-GB" smtClean="0"/>
              <a:t>20/10/2025</a:t>
            </a:fld>
            <a:endParaRPr lang="en-GB" dirty="0"/>
          </a:p>
        </p:txBody>
      </p:sp>
      <p:sp>
        <p:nvSpPr>
          <p:cNvPr id="8" name="Footer Placeholder 7">
            <a:extLst>
              <a:ext uri="{FF2B5EF4-FFF2-40B4-BE49-F238E27FC236}">
                <a16:creationId xmlns:a16="http://schemas.microsoft.com/office/drawing/2014/main" id="{B09F08CE-E440-D766-5A30-0152704B9CC6}"/>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2344FB5-5A9F-5D23-6812-6ABDE63F4DDA}"/>
              </a:ext>
            </a:extLst>
          </p:cNvPr>
          <p:cNvSpPr>
            <a:spLocks noGrp="1"/>
          </p:cNvSpPr>
          <p:nvPr>
            <p:ph type="sldNum" sz="quarter" idx="12"/>
          </p:nvPr>
        </p:nvSpPr>
        <p:spPr/>
        <p:txBody>
          <a:bodyPr/>
          <a:lstStyle/>
          <a:p>
            <a:fld id="{98513873-9CF8-47FC-A0A1-F135C32B85FD}" type="slidenum">
              <a:rPr lang="en-GB" smtClean="0"/>
              <a:t>‹#›</a:t>
            </a:fld>
            <a:endParaRPr lang="en-GB" dirty="0"/>
          </a:p>
        </p:txBody>
      </p:sp>
    </p:spTree>
    <p:extLst>
      <p:ext uri="{BB962C8B-B14F-4D97-AF65-F5344CB8AC3E}">
        <p14:creationId xmlns:p14="http://schemas.microsoft.com/office/powerpoint/2010/main" val="2022607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3FE31-4A6B-45E2-6019-7B2FAD1FB07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6D49733-ACF4-EBF4-B765-4B661335DEEC}"/>
              </a:ext>
            </a:extLst>
          </p:cNvPr>
          <p:cNvSpPr>
            <a:spLocks noGrp="1"/>
          </p:cNvSpPr>
          <p:nvPr>
            <p:ph type="dt" sz="half" idx="10"/>
          </p:nvPr>
        </p:nvSpPr>
        <p:spPr/>
        <p:txBody>
          <a:bodyPr/>
          <a:lstStyle/>
          <a:p>
            <a:fld id="{31E685C0-857C-4FF0-BB8C-186E05788CA8}" type="datetimeFigureOut">
              <a:rPr lang="en-GB" smtClean="0"/>
              <a:t>20/10/2025</a:t>
            </a:fld>
            <a:endParaRPr lang="en-GB" dirty="0"/>
          </a:p>
        </p:txBody>
      </p:sp>
      <p:sp>
        <p:nvSpPr>
          <p:cNvPr id="4" name="Footer Placeholder 3">
            <a:extLst>
              <a:ext uri="{FF2B5EF4-FFF2-40B4-BE49-F238E27FC236}">
                <a16:creationId xmlns:a16="http://schemas.microsoft.com/office/drawing/2014/main" id="{2EE6F6A7-5D61-3E19-9E2A-0787BECB7EB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000165A0-94BF-5EA1-F0D7-A20D3B992420}"/>
              </a:ext>
            </a:extLst>
          </p:cNvPr>
          <p:cNvSpPr>
            <a:spLocks noGrp="1"/>
          </p:cNvSpPr>
          <p:nvPr>
            <p:ph type="sldNum" sz="quarter" idx="12"/>
          </p:nvPr>
        </p:nvSpPr>
        <p:spPr/>
        <p:txBody>
          <a:bodyPr/>
          <a:lstStyle/>
          <a:p>
            <a:fld id="{98513873-9CF8-47FC-A0A1-F135C32B85FD}" type="slidenum">
              <a:rPr lang="en-GB" smtClean="0"/>
              <a:t>‹#›</a:t>
            </a:fld>
            <a:endParaRPr lang="en-GB" dirty="0"/>
          </a:p>
        </p:txBody>
      </p:sp>
    </p:spTree>
    <p:extLst>
      <p:ext uri="{BB962C8B-B14F-4D97-AF65-F5344CB8AC3E}">
        <p14:creationId xmlns:p14="http://schemas.microsoft.com/office/powerpoint/2010/main" val="445765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B4CA3A-D2DA-E7DC-D34A-C5833BA3F7D5}"/>
              </a:ext>
            </a:extLst>
          </p:cNvPr>
          <p:cNvSpPr>
            <a:spLocks noGrp="1"/>
          </p:cNvSpPr>
          <p:nvPr>
            <p:ph type="dt" sz="half" idx="10"/>
          </p:nvPr>
        </p:nvSpPr>
        <p:spPr/>
        <p:txBody>
          <a:bodyPr/>
          <a:lstStyle/>
          <a:p>
            <a:fld id="{31E685C0-857C-4FF0-BB8C-186E05788CA8}" type="datetimeFigureOut">
              <a:rPr lang="en-GB" smtClean="0"/>
              <a:t>20/10/2025</a:t>
            </a:fld>
            <a:endParaRPr lang="en-GB" dirty="0"/>
          </a:p>
        </p:txBody>
      </p:sp>
      <p:sp>
        <p:nvSpPr>
          <p:cNvPr id="3" name="Footer Placeholder 2">
            <a:extLst>
              <a:ext uri="{FF2B5EF4-FFF2-40B4-BE49-F238E27FC236}">
                <a16:creationId xmlns:a16="http://schemas.microsoft.com/office/drawing/2014/main" id="{774880F0-FCB4-F85C-E9D8-D71EA6045597}"/>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0D45F8BE-1641-0167-DBF2-3DDDDBC2203C}"/>
              </a:ext>
            </a:extLst>
          </p:cNvPr>
          <p:cNvSpPr>
            <a:spLocks noGrp="1"/>
          </p:cNvSpPr>
          <p:nvPr>
            <p:ph type="sldNum" sz="quarter" idx="12"/>
          </p:nvPr>
        </p:nvSpPr>
        <p:spPr/>
        <p:txBody>
          <a:bodyPr/>
          <a:lstStyle/>
          <a:p>
            <a:fld id="{98513873-9CF8-47FC-A0A1-F135C32B85FD}" type="slidenum">
              <a:rPr lang="en-GB" smtClean="0"/>
              <a:t>‹#›</a:t>
            </a:fld>
            <a:endParaRPr lang="en-GB" dirty="0"/>
          </a:p>
        </p:txBody>
      </p:sp>
    </p:spTree>
    <p:extLst>
      <p:ext uri="{BB962C8B-B14F-4D97-AF65-F5344CB8AC3E}">
        <p14:creationId xmlns:p14="http://schemas.microsoft.com/office/powerpoint/2010/main" val="3534174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2E49-E915-FBE1-3833-AC706B756A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7817946-A538-A001-FC56-E4690387D2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54D17F1-8DFB-AACB-5F00-71264D5B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9B54B-E62A-B49B-5B58-D0381EDECA8A}"/>
              </a:ext>
            </a:extLst>
          </p:cNvPr>
          <p:cNvSpPr>
            <a:spLocks noGrp="1"/>
          </p:cNvSpPr>
          <p:nvPr>
            <p:ph type="dt" sz="half" idx="10"/>
          </p:nvPr>
        </p:nvSpPr>
        <p:spPr/>
        <p:txBody>
          <a:bodyPr/>
          <a:lstStyle/>
          <a:p>
            <a:fld id="{31E685C0-857C-4FF0-BB8C-186E05788CA8}" type="datetimeFigureOut">
              <a:rPr lang="en-GB" smtClean="0"/>
              <a:t>20/10/2025</a:t>
            </a:fld>
            <a:endParaRPr lang="en-GB" dirty="0"/>
          </a:p>
        </p:txBody>
      </p:sp>
      <p:sp>
        <p:nvSpPr>
          <p:cNvPr id="6" name="Footer Placeholder 5">
            <a:extLst>
              <a:ext uri="{FF2B5EF4-FFF2-40B4-BE49-F238E27FC236}">
                <a16:creationId xmlns:a16="http://schemas.microsoft.com/office/drawing/2014/main" id="{D4E673AE-0235-CEE2-42B7-833435AAE25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0134C4C-C6EE-5246-8C71-9F002D734940}"/>
              </a:ext>
            </a:extLst>
          </p:cNvPr>
          <p:cNvSpPr>
            <a:spLocks noGrp="1"/>
          </p:cNvSpPr>
          <p:nvPr>
            <p:ph type="sldNum" sz="quarter" idx="12"/>
          </p:nvPr>
        </p:nvSpPr>
        <p:spPr/>
        <p:txBody>
          <a:bodyPr/>
          <a:lstStyle/>
          <a:p>
            <a:fld id="{98513873-9CF8-47FC-A0A1-F135C32B85FD}" type="slidenum">
              <a:rPr lang="en-GB" smtClean="0"/>
              <a:t>‹#›</a:t>
            </a:fld>
            <a:endParaRPr lang="en-GB" dirty="0"/>
          </a:p>
        </p:txBody>
      </p:sp>
    </p:spTree>
    <p:extLst>
      <p:ext uri="{BB962C8B-B14F-4D97-AF65-F5344CB8AC3E}">
        <p14:creationId xmlns:p14="http://schemas.microsoft.com/office/powerpoint/2010/main" val="2109926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CC68-5905-D0BE-96FA-E1F5A26D9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7A13635-49D7-74AA-7BB7-BE58824D21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15FF0A32-A233-F393-6F1E-B97B86ACA5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9A3F7-9240-19AD-3480-3F60EBFEE304}"/>
              </a:ext>
            </a:extLst>
          </p:cNvPr>
          <p:cNvSpPr>
            <a:spLocks noGrp="1"/>
          </p:cNvSpPr>
          <p:nvPr>
            <p:ph type="dt" sz="half" idx="10"/>
          </p:nvPr>
        </p:nvSpPr>
        <p:spPr/>
        <p:txBody>
          <a:bodyPr/>
          <a:lstStyle/>
          <a:p>
            <a:fld id="{31E685C0-857C-4FF0-BB8C-186E05788CA8}" type="datetimeFigureOut">
              <a:rPr lang="en-GB" smtClean="0"/>
              <a:t>20/10/2025</a:t>
            </a:fld>
            <a:endParaRPr lang="en-GB" dirty="0"/>
          </a:p>
        </p:txBody>
      </p:sp>
      <p:sp>
        <p:nvSpPr>
          <p:cNvPr id="6" name="Footer Placeholder 5">
            <a:extLst>
              <a:ext uri="{FF2B5EF4-FFF2-40B4-BE49-F238E27FC236}">
                <a16:creationId xmlns:a16="http://schemas.microsoft.com/office/drawing/2014/main" id="{4269565A-E0A6-2A7E-9148-E47D37C404B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6BF50E8-C31B-C731-B8D5-F3C0B3D7B7B1}"/>
              </a:ext>
            </a:extLst>
          </p:cNvPr>
          <p:cNvSpPr>
            <a:spLocks noGrp="1"/>
          </p:cNvSpPr>
          <p:nvPr>
            <p:ph type="sldNum" sz="quarter" idx="12"/>
          </p:nvPr>
        </p:nvSpPr>
        <p:spPr/>
        <p:txBody>
          <a:bodyPr/>
          <a:lstStyle/>
          <a:p>
            <a:fld id="{98513873-9CF8-47FC-A0A1-F135C32B85FD}" type="slidenum">
              <a:rPr lang="en-GB" smtClean="0"/>
              <a:t>‹#›</a:t>
            </a:fld>
            <a:endParaRPr lang="en-GB" dirty="0"/>
          </a:p>
        </p:txBody>
      </p:sp>
    </p:spTree>
    <p:extLst>
      <p:ext uri="{BB962C8B-B14F-4D97-AF65-F5344CB8AC3E}">
        <p14:creationId xmlns:p14="http://schemas.microsoft.com/office/powerpoint/2010/main" val="49985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F7C9-AC2E-A9CB-27BE-B173B98515F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924D52-4F13-E21C-3EFF-09C6958E76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E9F493-5E88-08CC-B797-9C489BD3109A}"/>
              </a:ext>
            </a:extLst>
          </p:cNvPr>
          <p:cNvSpPr>
            <a:spLocks noGrp="1"/>
          </p:cNvSpPr>
          <p:nvPr>
            <p:ph type="dt" sz="half" idx="10"/>
          </p:nvPr>
        </p:nvSpPr>
        <p:spPr/>
        <p:txBody>
          <a:bodyPr/>
          <a:lstStyle/>
          <a:p>
            <a:fld id="{31E685C0-857C-4FF0-BB8C-186E05788CA8}" type="datetimeFigureOut">
              <a:rPr lang="en-GB" smtClean="0"/>
              <a:t>20/10/2025</a:t>
            </a:fld>
            <a:endParaRPr lang="en-GB" dirty="0"/>
          </a:p>
        </p:txBody>
      </p:sp>
      <p:sp>
        <p:nvSpPr>
          <p:cNvPr id="5" name="Footer Placeholder 4">
            <a:extLst>
              <a:ext uri="{FF2B5EF4-FFF2-40B4-BE49-F238E27FC236}">
                <a16:creationId xmlns:a16="http://schemas.microsoft.com/office/drawing/2014/main" id="{D28E26D1-69E9-B5E8-F33F-E0904942E50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349265-6704-8E9C-8EDE-53EA515EC471}"/>
              </a:ext>
            </a:extLst>
          </p:cNvPr>
          <p:cNvSpPr>
            <a:spLocks noGrp="1"/>
          </p:cNvSpPr>
          <p:nvPr>
            <p:ph type="sldNum" sz="quarter" idx="12"/>
          </p:nvPr>
        </p:nvSpPr>
        <p:spPr/>
        <p:txBody>
          <a:bodyPr/>
          <a:lstStyle/>
          <a:p>
            <a:fld id="{98513873-9CF8-47FC-A0A1-F135C32B85FD}" type="slidenum">
              <a:rPr lang="en-GB" smtClean="0"/>
              <a:t>‹#›</a:t>
            </a:fld>
            <a:endParaRPr lang="en-GB" dirty="0"/>
          </a:p>
        </p:txBody>
      </p:sp>
    </p:spTree>
    <p:extLst>
      <p:ext uri="{BB962C8B-B14F-4D97-AF65-F5344CB8AC3E}">
        <p14:creationId xmlns:p14="http://schemas.microsoft.com/office/powerpoint/2010/main" val="1815833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DEDC11-5E87-C9BA-8575-3ADE43CE92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078BC16-8903-EEF5-DB44-A884CABB95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1B8AC5-D502-B28F-B1BB-3F970F15BCBA}"/>
              </a:ext>
            </a:extLst>
          </p:cNvPr>
          <p:cNvSpPr>
            <a:spLocks noGrp="1"/>
          </p:cNvSpPr>
          <p:nvPr>
            <p:ph type="dt" sz="half" idx="10"/>
          </p:nvPr>
        </p:nvSpPr>
        <p:spPr/>
        <p:txBody>
          <a:bodyPr/>
          <a:lstStyle/>
          <a:p>
            <a:fld id="{31E685C0-857C-4FF0-BB8C-186E05788CA8}" type="datetimeFigureOut">
              <a:rPr lang="en-GB" smtClean="0"/>
              <a:t>20/10/2025</a:t>
            </a:fld>
            <a:endParaRPr lang="en-GB" dirty="0"/>
          </a:p>
        </p:txBody>
      </p:sp>
      <p:sp>
        <p:nvSpPr>
          <p:cNvPr id="5" name="Footer Placeholder 4">
            <a:extLst>
              <a:ext uri="{FF2B5EF4-FFF2-40B4-BE49-F238E27FC236}">
                <a16:creationId xmlns:a16="http://schemas.microsoft.com/office/drawing/2014/main" id="{B742DDD0-D148-EB65-47AC-0ECEAB21CC0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5A35E86-B2AD-FF88-37A5-DF3CB2860D97}"/>
              </a:ext>
            </a:extLst>
          </p:cNvPr>
          <p:cNvSpPr>
            <a:spLocks noGrp="1"/>
          </p:cNvSpPr>
          <p:nvPr>
            <p:ph type="sldNum" sz="quarter" idx="12"/>
          </p:nvPr>
        </p:nvSpPr>
        <p:spPr/>
        <p:txBody>
          <a:bodyPr/>
          <a:lstStyle/>
          <a:p>
            <a:fld id="{98513873-9CF8-47FC-A0A1-F135C32B85FD}" type="slidenum">
              <a:rPr lang="en-GB" smtClean="0"/>
              <a:t>‹#›</a:t>
            </a:fld>
            <a:endParaRPr lang="en-GB" dirty="0"/>
          </a:p>
        </p:txBody>
      </p:sp>
    </p:spTree>
    <p:extLst>
      <p:ext uri="{BB962C8B-B14F-4D97-AF65-F5344CB8AC3E}">
        <p14:creationId xmlns:p14="http://schemas.microsoft.com/office/powerpoint/2010/main" val="228783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386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036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8193F-809A-0755-247B-29B8861546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5B201D-FF74-EA1C-40F3-9A10AAB8EB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3CC4B5-1103-8529-4AC1-BE9F211C54CB}"/>
              </a:ext>
            </a:extLst>
          </p:cNvPr>
          <p:cNvSpPr>
            <a:spLocks noGrp="1"/>
          </p:cNvSpPr>
          <p:nvPr>
            <p:ph type="dt" sz="half" idx="10"/>
          </p:nvPr>
        </p:nvSpPr>
        <p:spPr/>
        <p:txBody>
          <a:bodyPr/>
          <a:lstStyle/>
          <a:p>
            <a:fld id="{4D6C44D0-03EF-49AC-9FFD-32F2CDE9EC24}" type="datetimeFigureOut">
              <a:rPr lang="en-GB" smtClean="0"/>
              <a:t>20/10/2025</a:t>
            </a:fld>
            <a:endParaRPr lang="en-GB" dirty="0"/>
          </a:p>
        </p:txBody>
      </p:sp>
      <p:sp>
        <p:nvSpPr>
          <p:cNvPr id="5" name="Footer Placeholder 4">
            <a:extLst>
              <a:ext uri="{FF2B5EF4-FFF2-40B4-BE49-F238E27FC236}">
                <a16:creationId xmlns:a16="http://schemas.microsoft.com/office/drawing/2014/main" id="{846740D9-E53E-18D9-5C7B-EC778ED08DD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92157B1-1B4B-BB3C-9DDF-97427F9A0DEC}"/>
              </a:ext>
            </a:extLst>
          </p:cNvPr>
          <p:cNvSpPr>
            <a:spLocks noGrp="1"/>
          </p:cNvSpPr>
          <p:nvPr>
            <p:ph type="sldNum" sz="quarter" idx="12"/>
          </p:nvPr>
        </p:nvSpPr>
        <p:spPr/>
        <p:txBody>
          <a:bodyPr/>
          <a:lstStyle/>
          <a:p>
            <a:fld id="{48F93892-C47D-4269-B93F-3052C64A56A7}" type="slidenum">
              <a:rPr lang="en-GB" smtClean="0"/>
              <a:t>‹#›</a:t>
            </a:fld>
            <a:endParaRPr lang="en-GB" dirty="0"/>
          </a:p>
        </p:txBody>
      </p:sp>
    </p:spTree>
    <p:extLst>
      <p:ext uri="{BB962C8B-B14F-4D97-AF65-F5344CB8AC3E}">
        <p14:creationId xmlns:p14="http://schemas.microsoft.com/office/powerpoint/2010/main" val="1911497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603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BDF8-0E04-4437-A31E-2B83A84FFA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5E9B01-7D05-4CAD-AF8F-FB5137013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ACBEBC-1B23-426B-A4BF-FBCE88925D37}"/>
              </a:ext>
            </a:extLst>
          </p:cNvPr>
          <p:cNvSpPr>
            <a:spLocks noGrp="1"/>
          </p:cNvSpPr>
          <p:nvPr>
            <p:ph type="dt" sz="half" idx="10"/>
          </p:nvPr>
        </p:nvSpPr>
        <p:spPr/>
        <p:txBody>
          <a:bodyPr/>
          <a:lstStyle/>
          <a:p>
            <a:fld id="{215A5D27-1D57-4EFB-8C9D-0826E34DB897}" type="datetimeFigureOut">
              <a:rPr lang="en-GB" smtClean="0"/>
              <a:t>20/10/2025</a:t>
            </a:fld>
            <a:endParaRPr lang="en-GB" dirty="0"/>
          </a:p>
        </p:txBody>
      </p:sp>
      <p:sp>
        <p:nvSpPr>
          <p:cNvPr id="5" name="Footer Placeholder 4">
            <a:extLst>
              <a:ext uri="{FF2B5EF4-FFF2-40B4-BE49-F238E27FC236}">
                <a16:creationId xmlns:a16="http://schemas.microsoft.com/office/drawing/2014/main" id="{58302812-00A9-4971-8056-4618A1865AD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9F2B849-3449-4174-B9CD-9E1E2C4079C9}"/>
              </a:ext>
            </a:extLst>
          </p:cNvPr>
          <p:cNvSpPr>
            <a:spLocks noGrp="1"/>
          </p:cNvSpPr>
          <p:nvPr>
            <p:ph type="sldNum" sz="quarter" idx="12"/>
          </p:nvPr>
        </p:nvSpPr>
        <p:spPr/>
        <p:txBody>
          <a:bodyPr/>
          <a:lstStyle/>
          <a:p>
            <a:fld id="{9634CB19-29E5-45DC-B1B4-605B1B48634C}" type="slidenum">
              <a:rPr lang="en-GB" smtClean="0"/>
              <a:t>‹#›</a:t>
            </a:fld>
            <a:endParaRPr lang="en-GB" dirty="0"/>
          </a:p>
        </p:txBody>
      </p:sp>
    </p:spTree>
    <p:extLst>
      <p:ext uri="{BB962C8B-B14F-4D97-AF65-F5344CB8AC3E}">
        <p14:creationId xmlns:p14="http://schemas.microsoft.com/office/powerpoint/2010/main" val="2958815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6A247-59EA-D76E-C7D1-6129A8EDE61D}"/>
              </a:ext>
            </a:extLst>
          </p:cNvPr>
          <p:cNvSpPr>
            <a:spLocks noGrp="1"/>
          </p:cNvSpPr>
          <p:nvPr>
            <p:ph type="dt" sz="half" idx="10"/>
          </p:nvPr>
        </p:nvSpPr>
        <p:spPr/>
        <p:txBody>
          <a:bodyPr/>
          <a:lstStyle/>
          <a:p>
            <a:fld id="{57BFFA7E-E8AD-4158-9DDA-D0D8DDE8770E}" type="datetimeFigureOut">
              <a:rPr lang="en-GB" smtClean="0"/>
              <a:t>20/10/2025</a:t>
            </a:fld>
            <a:endParaRPr lang="en-GB" dirty="0"/>
          </a:p>
        </p:txBody>
      </p:sp>
      <p:sp>
        <p:nvSpPr>
          <p:cNvPr id="3" name="Footer Placeholder 2">
            <a:extLst>
              <a:ext uri="{FF2B5EF4-FFF2-40B4-BE49-F238E27FC236}">
                <a16:creationId xmlns:a16="http://schemas.microsoft.com/office/drawing/2014/main" id="{19F9B14D-230C-D7EE-5F79-9671D56EFF03}"/>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9ACCE7AE-EE9F-B864-1F45-B760D5399810}"/>
              </a:ext>
            </a:extLst>
          </p:cNvPr>
          <p:cNvSpPr>
            <a:spLocks noGrp="1"/>
          </p:cNvSpPr>
          <p:nvPr>
            <p:ph type="sldNum" sz="quarter" idx="12"/>
          </p:nvPr>
        </p:nvSpPr>
        <p:spPr/>
        <p:txBody>
          <a:bodyPr/>
          <a:lstStyle/>
          <a:p>
            <a:fld id="{63B7F2C4-A931-4DCB-AE0F-8E6C1B637DA8}" type="slidenum">
              <a:rPr lang="en-GB" smtClean="0"/>
              <a:t>‹#›</a:t>
            </a:fld>
            <a:endParaRPr lang="en-GB" dirty="0"/>
          </a:p>
        </p:txBody>
      </p:sp>
    </p:spTree>
    <p:extLst>
      <p:ext uri="{BB962C8B-B14F-4D97-AF65-F5344CB8AC3E}">
        <p14:creationId xmlns:p14="http://schemas.microsoft.com/office/powerpoint/2010/main" val="848037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852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288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rtlCol="0"/>
          <a:lstStyle/>
          <a:p>
            <a:pPr rtl="0"/>
            <a:r>
              <a:rPr lang="en-US" noProof="0"/>
              <a:t>Click to edit Master title style</a:t>
            </a:r>
            <a:endParaRPr lang="en-GB" noProof="0"/>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a:xfrm>
            <a:off x="432000" y="6365893"/>
            <a:ext cx="4114800" cy="226714"/>
          </a:xfrm>
          <a:prstGeom prst="rect">
            <a:avLst/>
          </a:prstGeom>
        </p:spPr>
        <p:txBody>
          <a:bodyPr rtlCol="0"/>
          <a:lstStyle/>
          <a:p>
            <a:pPr rtl="0"/>
            <a:endParaRPr lang="en-GB" noProof="0" dirty="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rtlCol="0"/>
          <a:lstStyle/>
          <a:p>
            <a:pPr algn="ctr" rtl="0"/>
            <a:fld id="{B67B645E-C5E5-4727-B977-D372A0AA71D9}" type="slidenum">
              <a:rPr lang="en-GB" noProof="0" smtClean="0"/>
              <a:pPr algn="ctr" rtl="0"/>
              <a:t>‹#›</a:t>
            </a:fld>
            <a:endParaRPr lang="en-GB" noProof="0" dirty="0"/>
          </a:p>
        </p:txBody>
      </p:sp>
      <p:sp>
        <p:nvSpPr>
          <p:cNvPr id="2" name="TextBox 1"/>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dirty="0"/>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dirty="0"/>
          </a:p>
        </p:txBody>
      </p:sp>
      <p:pic>
        <p:nvPicPr>
          <p:cNvPr id="5" name="Picture 4" descr="A red and black rectangular sign with white text&#10;&#10;Description automatically generated with low confidence">
            <a:extLst>
              <a:ext uri="{FF2B5EF4-FFF2-40B4-BE49-F238E27FC236}">
                <a16:creationId xmlns:a16="http://schemas.microsoft.com/office/drawing/2014/main" id="{8692AECD-702F-94F6-8899-187883D2A6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42410432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BDF8-0E04-4437-A31E-2B83A84FFA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5E9B01-7D05-4CAD-AF8F-FB5137013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ACBEBC-1B23-426B-A4BF-FBCE88925D37}"/>
              </a:ext>
            </a:extLst>
          </p:cNvPr>
          <p:cNvSpPr>
            <a:spLocks noGrp="1"/>
          </p:cNvSpPr>
          <p:nvPr>
            <p:ph type="dt" sz="half" idx="10"/>
          </p:nvPr>
        </p:nvSpPr>
        <p:spPr/>
        <p:txBody>
          <a:bodyPr/>
          <a:lstStyle/>
          <a:p>
            <a:fld id="{215A5D27-1D57-4EFB-8C9D-0826E34DB897}" type="datetimeFigureOut">
              <a:rPr lang="en-GB" smtClean="0"/>
              <a:t>20/10/2025</a:t>
            </a:fld>
            <a:endParaRPr lang="en-GB" dirty="0"/>
          </a:p>
        </p:txBody>
      </p:sp>
      <p:sp>
        <p:nvSpPr>
          <p:cNvPr id="5" name="Footer Placeholder 4">
            <a:extLst>
              <a:ext uri="{FF2B5EF4-FFF2-40B4-BE49-F238E27FC236}">
                <a16:creationId xmlns:a16="http://schemas.microsoft.com/office/drawing/2014/main" id="{58302812-00A9-4971-8056-4618A1865AD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9F2B849-3449-4174-B9CD-9E1E2C4079C9}"/>
              </a:ext>
            </a:extLst>
          </p:cNvPr>
          <p:cNvSpPr>
            <a:spLocks noGrp="1"/>
          </p:cNvSpPr>
          <p:nvPr>
            <p:ph type="sldNum" sz="quarter" idx="12"/>
          </p:nvPr>
        </p:nvSpPr>
        <p:spPr/>
        <p:txBody>
          <a:bodyPr/>
          <a:lstStyle/>
          <a:p>
            <a:fld id="{9634CB19-29E5-45DC-B1B4-605B1B48634C}" type="slidenum">
              <a:rPr lang="en-GB" smtClean="0"/>
              <a:t>‹#›</a:t>
            </a:fld>
            <a:endParaRPr lang="en-GB" dirty="0"/>
          </a:p>
        </p:txBody>
      </p:sp>
    </p:spTree>
    <p:extLst>
      <p:ext uri="{BB962C8B-B14F-4D97-AF65-F5344CB8AC3E}">
        <p14:creationId xmlns:p14="http://schemas.microsoft.com/office/powerpoint/2010/main" val="31533888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5BCA5-6FD8-7A22-5796-169BDD725A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706DEE-1F25-2066-44DF-1CA6655AD7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E28CBC-F7D9-0B30-CF26-C93AC37C526A}"/>
              </a:ext>
            </a:extLst>
          </p:cNvPr>
          <p:cNvSpPr>
            <a:spLocks noGrp="1"/>
          </p:cNvSpPr>
          <p:nvPr>
            <p:ph type="dt" sz="half" idx="10"/>
          </p:nvPr>
        </p:nvSpPr>
        <p:spPr/>
        <p:txBody>
          <a:bodyPr/>
          <a:lstStyle/>
          <a:p>
            <a:fld id="{57BFFA7E-E8AD-4158-9DDA-D0D8DDE8770E}" type="datetimeFigureOut">
              <a:rPr lang="en-GB" smtClean="0"/>
              <a:t>20/10/2025</a:t>
            </a:fld>
            <a:endParaRPr lang="en-GB" dirty="0"/>
          </a:p>
        </p:txBody>
      </p:sp>
      <p:sp>
        <p:nvSpPr>
          <p:cNvPr id="5" name="Footer Placeholder 4">
            <a:extLst>
              <a:ext uri="{FF2B5EF4-FFF2-40B4-BE49-F238E27FC236}">
                <a16:creationId xmlns:a16="http://schemas.microsoft.com/office/drawing/2014/main" id="{C1589BAF-C14E-6BE8-B41B-4D558C1E400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B97A481-BA65-0CD5-403F-15890D77A649}"/>
              </a:ext>
            </a:extLst>
          </p:cNvPr>
          <p:cNvSpPr>
            <a:spLocks noGrp="1"/>
          </p:cNvSpPr>
          <p:nvPr>
            <p:ph type="sldNum" sz="quarter" idx="12"/>
          </p:nvPr>
        </p:nvSpPr>
        <p:spPr/>
        <p:txBody>
          <a:bodyPr/>
          <a:lstStyle/>
          <a:p>
            <a:fld id="{63B7F2C4-A931-4DCB-AE0F-8E6C1B637DA8}" type="slidenum">
              <a:rPr lang="en-GB" smtClean="0"/>
              <a:t>‹#›</a:t>
            </a:fld>
            <a:endParaRPr lang="en-GB" dirty="0"/>
          </a:p>
        </p:txBody>
      </p:sp>
    </p:spTree>
    <p:extLst>
      <p:ext uri="{BB962C8B-B14F-4D97-AF65-F5344CB8AC3E}">
        <p14:creationId xmlns:p14="http://schemas.microsoft.com/office/powerpoint/2010/main" val="12897516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6A247-59EA-D76E-C7D1-6129A8EDE61D}"/>
              </a:ext>
            </a:extLst>
          </p:cNvPr>
          <p:cNvSpPr>
            <a:spLocks noGrp="1"/>
          </p:cNvSpPr>
          <p:nvPr>
            <p:ph type="dt" sz="half" idx="10"/>
          </p:nvPr>
        </p:nvSpPr>
        <p:spPr/>
        <p:txBody>
          <a:bodyPr/>
          <a:lstStyle/>
          <a:p>
            <a:fld id="{57BFFA7E-E8AD-4158-9DDA-D0D8DDE8770E}" type="datetimeFigureOut">
              <a:rPr lang="en-GB" smtClean="0"/>
              <a:t>20/10/2025</a:t>
            </a:fld>
            <a:endParaRPr lang="en-GB" dirty="0"/>
          </a:p>
        </p:txBody>
      </p:sp>
      <p:sp>
        <p:nvSpPr>
          <p:cNvPr id="3" name="Footer Placeholder 2">
            <a:extLst>
              <a:ext uri="{FF2B5EF4-FFF2-40B4-BE49-F238E27FC236}">
                <a16:creationId xmlns:a16="http://schemas.microsoft.com/office/drawing/2014/main" id="{19F9B14D-230C-D7EE-5F79-9671D56EFF03}"/>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9ACCE7AE-EE9F-B864-1F45-B760D5399810}"/>
              </a:ext>
            </a:extLst>
          </p:cNvPr>
          <p:cNvSpPr>
            <a:spLocks noGrp="1"/>
          </p:cNvSpPr>
          <p:nvPr>
            <p:ph type="sldNum" sz="quarter" idx="12"/>
          </p:nvPr>
        </p:nvSpPr>
        <p:spPr/>
        <p:txBody>
          <a:bodyPr/>
          <a:lstStyle/>
          <a:p>
            <a:fld id="{63B7F2C4-A931-4DCB-AE0F-8E6C1B637DA8}" type="slidenum">
              <a:rPr lang="en-GB" smtClean="0"/>
              <a:t>‹#›</a:t>
            </a:fld>
            <a:endParaRPr lang="en-GB" dirty="0"/>
          </a:p>
        </p:txBody>
      </p:sp>
    </p:spTree>
    <p:extLst>
      <p:ext uri="{BB962C8B-B14F-4D97-AF65-F5344CB8AC3E}">
        <p14:creationId xmlns:p14="http://schemas.microsoft.com/office/powerpoint/2010/main" val="2265486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B15DE-0BCA-3979-B948-8CD66BC6CD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9AC4AA-8937-E520-3B9E-1FE38330D8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25DD799-4F1A-C644-792C-62FB5E0F45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4A2FDD-882B-B8CF-DFE1-9817BE435B53}"/>
              </a:ext>
            </a:extLst>
          </p:cNvPr>
          <p:cNvSpPr>
            <a:spLocks noGrp="1"/>
          </p:cNvSpPr>
          <p:nvPr>
            <p:ph type="dt" sz="half" idx="10"/>
          </p:nvPr>
        </p:nvSpPr>
        <p:spPr/>
        <p:txBody>
          <a:bodyPr/>
          <a:lstStyle/>
          <a:p>
            <a:fld id="{4D6C44D0-03EF-49AC-9FFD-32F2CDE9EC24}" type="datetimeFigureOut">
              <a:rPr lang="en-GB" smtClean="0"/>
              <a:t>20/10/2025</a:t>
            </a:fld>
            <a:endParaRPr lang="en-GB" dirty="0"/>
          </a:p>
        </p:txBody>
      </p:sp>
      <p:sp>
        <p:nvSpPr>
          <p:cNvPr id="6" name="Footer Placeholder 5">
            <a:extLst>
              <a:ext uri="{FF2B5EF4-FFF2-40B4-BE49-F238E27FC236}">
                <a16:creationId xmlns:a16="http://schemas.microsoft.com/office/drawing/2014/main" id="{50BBB4EC-92A8-9E12-3B0E-F846EC7D659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8F7E24F-7EEC-9536-88BE-E4C938D6F998}"/>
              </a:ext>
            </a:extLst>
          </p:cNvPr>
          <p:cNvSpPr>
            <a:spLocks noGrp="1"/>
          </p:cNvSpPr>
          <p:nvPr>
            <p:ph type="sldNum" sz="quarter" idx="12"/>
          </p:nvPr>
        </p:nvSpPr>
        <p:spPr/>
        <p:txBody>
          <a:bodyPr/>
          <a:lstStyle/>
          <a:p>
            <a:fld id="{48F93892-C47D-4269-B93F-3052C64A56A7}" type="slidenum">
              <a:rPr lang="en-GB" smtClean="0"/>
              <a:t>‹#›</a:t>
            </a:fld>
            <a:endParaRPr lang="en-GB" dirty="0"/>
          </a:p>
        </p:txBody>
      </p:sp>
    </p:spTree>
    <p:extLst>
      <p:ext uri="{BB962C8B-B14F-4D97-AF65-F5344CB8AC3E}">
        <p14:creationId xmlns:p14="http://schemas.microsoft.com/office/powerpoint/2010/main" val="2428049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106CD-67F8-5418-571D-8BB55394DFF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9169B3-2CFD-97B6-B52B-5D995551FB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40F31B-0389-AA06-A25A-B72DDF2360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664622D-0380-8DA3-01F7-4C87D53ABA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F3D05C-AA89-C8DA-A4E3-8572CDB81B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4518ED2-DB10-8C53-9F81-FE739E265B18}"/>
              </a:ext>
            </a:extLst>
          </p:cNvPr>
          <p:cNvSpPr>
            <a:spLocks noGrp="1"/>
          </p:cNvSpPr>
          <p:nvPr>
            <p:ph type="dt" sz="half" idx="10"/>
          </p:nvPr>
        </p:nvSpPr>
        <p:spPr/>
        <p:txBody>
          <a:bodyPr/>
          <a:lstStyle/>
          <a:p>
            <a:fld id="{4D6C44D0-03EF-49AC-9FFD-32F2CDE9EC24}" type="datetimeFigureOut">
              <a:rPr lang="en-GB" smtClean="0"/>
              <a:t>20/10/2025</a:t>
            </a:fld>
            <a:endParaRPr lang="en-GB" dirty="0"/>
          </a:p>
        </p:txBody>
      </p:sp>
      <p:sp>
        <p:nvSpPr>
          <p:cNvPr id="8" name="Footer Placeholder 7">
            <a:extLst>
              <a:ext uri="{FF2B5EF4-FFF2-40B4-BE49-F238E27FC236}">
                <a16:creationId xmlns:a16="http://schemas.microsoft.com/office/drawing/2014/main" id="{C0131EDA-F961-AAF5-42E3-BFAD323054AF}"/>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BF3D71AE-5413-96BE-D57E-35DCEBE9C6D4}"/>
              </a:ext>
            </a:extLst>
          </p:cNvPr>
          <p:cNvSpPr>
            <a:spLocks noGrp="1"/>
          </p:cNvSpPr>
          <p:nvPr>
            <p:ph type="sldNum" sz="quarter" idx="12"/>
          </p:nvPr>
        </p:nvSpPr>
        <p:spPr/>
        <p:txBody>
          <a:bodyPr/>
          <a:lstStyle/>
          <a:p>
            <a:fld id="{48F93892-C47D-4269-B93F-3052C64A56A7}" type="slidenum">
              <a:rPr lang="en-GB" smtClean="0"/>
              <a:t>‹#›</a:t>
            </a:fld>
            <a:endParaRPr lang="en-GB" dirty="0"/>
          </a:p>
        </p:txBody>
      </p:sp>
    </p:spTree>
    <p:extLst>
      <p:ext uri="{BB962C8B-B14F-4D97-AF65-F5344CB8AC3E}">
        <p14:creationId xmlns:p14="http://schemas.microsoft.com/office/powerpoint/2010/main" val="1197824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E1D1F-411F-2EE2-025C-A7A7756F75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6108F7-D696-3493-D88B-F5CDCB52964D}"/>
              </a:ext>
            </a:extLst>
          </p:cNvPr>
          <p:cNvSpPr>
            <a:spLocks noGrp="1"/>
          </p:cNvSpPr>
          <p:nvPr>
            <p:ph type="dt" sz="half" idx="10"/>
          </p:nvPr>
        </p:nvSpPr>
        <p:spPr/>
        <p:txBody>
          <a:bodyPr/>
          <a:lstStyle/>
          <a:p>
            <a:fld id="{4D6C44D0-03EF-49AC-9FFD-32F2CDE9EC24}" type="datetimeFigureOut">
              <a:rPr lang="en-GB" smtClean="0"/>
              <a:t>20/10/2025</a:t>
            </a:fld>
            <a:endParaRPr lang="en-GB" dirty="0"/>
          </a:p>
        </p:txBody>
      </p:sp>
      <p:sp>
        <p:nvSpPr>
          <p:cNvPr id="4" name="Footer Placeholder 3">
            <a:extLst>
              <a:ext uri="{FF2B5EF4-FFF2-40B4-BE49-F238E27FC236}">
                <a16:creationId xmlns:a16="http://schemas.microsoft.com/office/drawing/2014/main" id="{1BD5FB92-0A66-2E15-C8C8-C4B8B67E1F86}"/>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B8AAA66-68CE-035B-D77F-D55092533842}"/>
              </a:ext>
            </a:extLst>
          </p:cNvPr>
          <p:cNvSpPr>
            <a:spLocks noGrp="1"/>
          </p:cNvSpPr>
          <p:nvPr>
            <p:ph type="sldNum" sz="quarter" idx="12"/>
          </p:nvPr>
        </p:nvSpPr>
        <p:spPr/>
        <p:txBody>
          <a:bodyPr/>
          <a:lstStyle/>
          <a:p>
            <a:fld id="{48F93892-C47D-4269-B93F-3052C64A56A7}" type="slidenum">
              <a:rPr lang="en-GB" smtClean="0"/>
              <a:t>‹#›</a:t>
            </a:fld>
            <a:endParaRPr lang="en-GB" dirty="0"/>
          </a:p>
        </p:txBody>
      </p:sp>
    </p:spTree>
    <p:extLst>
      <p:ext uri="{BB962C8B-B14F-4D97-AF65-F5344CB8AC3E}">
        <p14:creationId xmlns:p14="http://schemas.microsoft.com/office/powerpoint/2010/main" val="1530969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89D72C-607D-219E-B084-EF675197613A}"/>
              </a:ext>
            </a:extLst>
          </p:cNvPr>
          <p:cNvSpPr>
            <a:spLocks noGrp="1"/>
          </p:cNvSpPr>
          <p:nvPr>
            <p:ph type="dt" sz="half" idx="10"/>
          </p:nvPr>
        </p:nvSpPr>
        <p:spPr/>
        <p:txBody>
          <a:bodyPr/>
          <a:lstStyle/>
          <a:p>
            <a:fld id="{4D6C44D0-03EF-49AC-9FFD-32F2CDE9EC24}" type="datetimeFigureOut">
              <a:rPr lang="en-GB" smtClean="0"/>
              <a:t>20/10/2025</a:t>
            </a:fld>
            <a:endParaRPr lang="en-GB" dirty="0"/>
          </a:p>
        </p:txBody>
      </p:sp>
      <p:sp>
        <p:nvSpPr>
          <p:cNvPr id="3" name="Footer Placeholder 2">
            <a:extLst>
              <a:ext uri="{FF2B5EF4-FFF2-40B4-BE49-F238E27FC236}">
                <a16:creationId xmlns:a16="http://schemas.microsoft.com/office/drawing/2014/main" id="{7EEE83CE-4233-9A37-E4DF-46632229AC10}"/>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F39F0556-E6ED-103D-7764-6907FF058827}"/>
              </a:ext>
            </a:extLst>
          </p:cNvPr>
          <p:cNvSpPr>
            <a:spLocks noGrp="1"/>
          </p:cNvSpPr>
          <p:nvPr>
            <p:ph type="sldNum" sz="quarter" idx="12"/>
          </p:nvPr>
        </p:nvSpPr>
        <p:spPr/>
        <p:txBody>
          <a:bodyPr/>
          <a:lstStyle/>
          <a:p>
            <a:fld id="{48F93892-C47D-4269-B93F-3052C64A56A7}" type="slidenum">
              <a:rPr lang="en-GB" smtClean="0"/>
              <a:t>‹#›</a:t>
            </a:fld>
            <a:endParaRPr lang="en-GB" dirty="0"/>
          </a:p>
        </p:txBody>
      </p:sp>
    </p:spTree>
    <p:extLst>
      <p:ext uri="{BB962C8B-B14F-4D97-AF65-F5344CB8AC3E}">
        <p14:creationId xmlns:p14="http://schemas.microsoft.com/office/powerpoint/2010/main" val="4164570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E4CC4-BB06-873C-351C-1C92660D9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116595F-51DF-18A6-3912-CCA1E05FC4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B1C01C7-416F-A6A3-A3BB-B71C8B3639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DCDC7E-EDD1-4A40-6409-A211E67327CD}"/>
              </a:ext>
            </a:extLst>
          </p:cNvPr>
          <p:cNvSpPr>
            <a:spLocks noGrp="1"/>
          </p:cNvSpPr>
          <p:nvPr>
            <p:ph type="dt" sz="half" idx="10"/>
          </p:nvPr>
        </p:nvSpPr>
        <p:spPr/>
        <p:txBody>
          <a:bodyPr/>
          <a:lstStyle/>
          <a:p>
            <a:fld id="{4D6C44D0-03EF-49AC-9FFD-32F2CDE9EC24}" type="datetimeFigureOut">
              <a:rPr lang="en-GB" smtClean="0"/>
              <a:t>20/10/2025</a:t>
            </a:fld>
            <a:endParaRPr lang="en-GB" dirty="0"/>
          </a:p>
        </p:txBody>
      </p:sp>
      <p:sp>
        <p:nvSpPr>
          <p:cNvPr id="6" name="Footer Placeholder 5">
            <a:extLst>
              <a:ext uri="{FF2B5EF4-FFF2-40B4-BE49-F238E27FC236}">
                <a16:creationId xmlns:a16="http://schemas.microsoft.com/office/drawing/2014/main" id="{90142958-937A-7448-A682-21068E62878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4882754-15D7-D773-4F79-D222ABA0A1FB}"/>
              </a:ext>
            </a:extLst>
          </p:cNvPr>
          <p:cNvSpPr>
            <a:spLocks noGrp="1"/>
          </p:cNvSpPr>
          <p:nvPr>
            <p:ph type="sldNum" sz="quarter" idx="12"/>
          </p:nvPr>
        </p:nvSpPr>
        <p:spPr/>
        <p:txBody>
          <a:bodyPr/>
          <a:lstStyle/>
          <a:p>
            <a:fld id="{48F93892-C47D-4269-B93F-3052C64A56A7}" type="slidenum">
              <a:rPr lang="en-GB" smtClean="0"/>
              <a:t>‹#›</a:t>
            </a:fld>
            <a:endParaRPr lang="en-GB" dirty="0"/>
          </a:p>
        </p:txBody>
      </p:sp>
    </p:spTree>
    <p:extLst>
      <p:ext uri="{BB962C8B-B14F-4D97-AF65-F5344CB8AC3E}">
        <p14:creationId xmlns:p14="http://schemas.microsoft.com/office/powerpoint/2010/main" val="1757477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9F7C-8501-6973-BC39-E9BFD484B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E559778-FD1D-B3EC-37BD-B1C8881844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A939C9BA-1DDB-9A44-4397-0377AAB3C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D6568E-2E09-D96A-EBAC-CB6BFA6437E8}"/>
              </a:ext>
            </a:extLst>
          </p:cNvPr>
          <p:cNvSpPr>
            <a:spLocks noGrp="1"/>
          </p:cNvSpPr>
          <p:nvPr>
            <p:ph type="dt" sz="half" idx="10"/>
          </p:nvPr>
        </p:nvSpPr>
        <p:spPr/>
        <p:txBody>
          <a:bodyPr/>
          <a:lstStyle/>
          <a:p>
            <a:fld id="{4D6C44D0-03EF-49AC-9FFD-32F2CDE9EC24}" type="datetimeFigureOut">
              <a:rPr lang="en-GB" smtClean="0"/>
              <a:t>20/10/2025</a:t>
            </a:fld>
            <a:endParaRPr lang="en-GB" dirty="0"/>
          </a:p>
        </p:txBody>
      </p:sp>
      <p:sp>
        <p:nvSpPr>
          <p:cNvPr id="6" name="Footer Placeholder 5">
            <a:extLst>
              <a:ext uri="{FF2B5EF4-FFF2-40B4-BE49-F238E27FC236}">
                <a16:creationId xmlns:a16="http://schemas.microsoft.com/office/drawing/2014/main" id="{3D384FDC-9ED2-DFA6-84AC-0DA469F05DA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2E54B47-4D1C-C8D6-3FB6-DF425AC7665A}"/>
              </a:ext>
            </a:extLst>
          </p:cNvPr>
          <p:cNvSpPr>
            <a:spLocks noGrp="1"/>
          </p:cNvSpPr>
          <p:nvPr>
            <p:ph type="sldNum" sz="quarter" idx="12"/>
          </p:nvPr>
        </p:nvSpPr>
        <p:spPr/>
        <p:txBody>
          <a:bodyPr/>
          <a:lstStyle/>
          <a:p>
            <a:fld id="{48F93892-C47D-4269-B93F-3052C64A56A7}" type="slidenum">
              <a:rPr lang="en-GB" smtClean="0"/>
              <a:t>‹#›</a:t>
            </a:fld>
            <a:endParaRPr lang="en-GB" dirty="0"/>
          </a:p>
        </p:txBody>
      </p:sp>
    </p:spTree>
    <p:extLst>
      <p:ext uri="{BB962C8B-B14F-4D97-AF65-F5344CB8AC3E}">
        <p14:creationId xmlns:p14="http://schemas.microsoft.com/office/powerpoint/2010/main" val="3570482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F4E3CE-DEDF-C6DA-0B11-ECB263810A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304F29-72B3-5AC5-DEE2-73B411167C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6F3F25-2665-662A-A525-4248817B91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D6C44D0-03EF-49AC-9FFD-32F2CDE9EC24}" type="datetimeFigureOut">
              <a:rPr lang="en-GB" smtClean="0"/>
              <a:t>20/10/2025</a:t>
            </a:fld>
            <a:endParaRPr lang="en-GB" dirty="0"/>
          </a:p>
        </p:txBody>
      </p:sp>
      <p:sp>
        <p:nvSpPr>
          <p:cNvPr id="5" name="Footer Placeholder 4">
            <a:extLst>
              <a:ext uri="{FF2B5EF4-FFF2-40B4-BE49-F238E27FC236}">
                <a16:creationId xmlns:a16="http://schemas.microsoft.com/office/drawing/2014/main" id="{94B01902-D8FC-2273-F9BD-FB9086F240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F8970138-2894-7707-894A-F5492D67C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93892-C47D-4269-B93F-3052C64A56A7}" type="slidenum">
              <a:rPr lang="en-GB" smtClean="0"/>
              <a:t>‹#›</a:t>
            </a:fld>
            <a:endParaRPr lang="en-GB" dirty="0"/>
          </a:p>
        </p:txBody>
      </p:sp>
    </p:spTree>
    <p:extLst>
      <p:ext uri="{BB962C8B-B14F-4D97-AF65-F5344CB8AC3E}">
        <p14:creationId xmlns:p14="http://schemas.microsoft.com/office/powerpoint/2010/main" val="2518167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 id="2147483698" r:id="rId13"/>
    <p:sldLayoutId id="2147483699" r:id="rId14"/>
    <p:sldLayoutId id="2147483700" r:id="rId15"/>
    <p:sldLayoutId id="214748370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679F5-FE00-1F3C-7F55-A0BFB667F0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A316FC4-0CFE-2706-AFD0-DF211D1A60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A766B9-C89D-9370-7284-F59D03F678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685C0-857C-4FF0-BB8C-186E05788CA8}" type="datetimeFigureOut">
              <a:rPr lang="en-GB" smtClean="0"/>
              <a:t>20/10/2025</a:t>
            </a:fld>
            <a:endParaRPr lang="en-GB" dirty="0"/>
          </a:p>
        </p:txBody>
      </p:sp>
      <p:sp>
        <p:nvSpPr>
          <p:cNvPr id="5" name="Footer Placeholder 4">
            <a:extLst>
              <a:ext uri="{FF2B5EF4-FFF2-40B4-BE49-F238E27FC236}">
                <a16:creationId xmlns:a16="http://schemas.microsoft.com/office/drawing/2014/main" id="{E2C0938B-E8B7-4CDE-A027-9011998C89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8A16BB94-7E27-EB44-6C98-860F0875C6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513873-9CF8-47FC-A0A1-F135C32B85FD}" type="slidenum">
              <a:rPr lang="en-GB" smtClean="0"/>
              <a:t>‹#›</a:t>
            </a:fld>
            <a:endParaRPr lang="en-GB" dirty="0"/>
          </a:p>
        </p:txBody>
      </p:sp>
    </p:spTree>
    <p:extLst>
      <p:ext uri="{BB962C8B-B14F-4D97-AF65-F5344CB8AC3E}">
        <p14:creationId xmlns:p14="http://schemas.microsoft.com/office/powerpoint/2010/main" val="2332881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03BDA4-D578-4750-8052-AD4280518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2FF77-383A-49B4-AD9F-360EC0A7D8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83AF95-505D-4D8E-921B-4B4A9D7A01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91268-1211-48B9-8B77-FE344675B2C8}" type="datetimeFigureOut">
              <a:rPr lang="en-GB" smtClean="0"/>
              <a:t>20/10/2025</a:t>
            </a:fld>
            <a:endParaRPr lang="en-GB" dirty="0"/>
          </a:p>
        </p:txBody>
      </p:sp>
      <p:sp>
        <p:nvSpPr>
          <p:cNvPr id="5" name="Footer Placeholder 4">
            <a:extLst>
              <a:ext uri="{FF2B5EF4-FFF2-40B4-BE49-F238E27FC236}">
                <a16:creationId xmlns:a16="http://schemas.microsoft.com/office/drawing/2014/main" id="{741150F7-4567-4C0F-ABAF-30519D7C0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6AEC3DC8-6A17-41F0-B1D3-59AC9F342A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CC859-1D34-4719-A88B-FF940B5A3B6E}" type="slidenum">
              <a:rPr lang="en-GB" smtClean="0"/>
              <a:t>‹#›</a:t>
            </a:fld>
            <a:endParaRPr lang="en-GB" dirty="0"/>
          </a:p>
        </p:txBody>
      </p:sp>
    </p:spTree>
    <p:extLst>
      <p:ext uri="{BB962C8B-B14F-4D97-AF65-F5344CB8AC3E}">
        <p14:creationId xmlns:p14="http://schemas.microsoft.com/office/powerpoint/2010/main" val="3475220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03BDA4-D578-4750-8052-AD4280518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2FF77-383A-49B4-AD9F-360EC0A7D8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83AF95-505D-4D8E-921B-4B4A9D7A01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91268-1211-48B9-8B77-FE344675B2C8}" type="datetimeFigureOut">
              <a:rPr lang="en-GB" smtClean="0"/>
              <a:t>20/10/2025</a:t>
            </a:fld>
            <a:endParaRPr lang="en-GB" dirty="0"/>
          </a:p>
        </p:txBody>
      </p:sp>
      <p:sp>
        <p:nvSpPr>
          <p:cNvPr id="5" name="Footer Placeholder 4">
            <a:extLst>
              <a:ext uri="{FF2B5EF4-FFF2-40B4-BE49-F238E27FC236}">
                <a16:creationId xmlns:a16="http://schemas.microsoft.com/office/drawing/2014/main" id="{741150F7-4567-4C0F-ABAF-30519D7C0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6AEC3DC8-6A17-41F0-B1D3-59AC9F342A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CC859-1D34-4719-A88B-FF940B5A3B6E}" type="slidenum">
              <a:rPr lang="en-GB" smtClean="0"/>
              <a:t>‹#›</a:t>
            </a:fld>
            <a:endParaRPr lang="en-GB" dirty="0"/>
          </a:p>
        </p:txBody>
      </p:sp>
    </p:spTree>
    <p:extLst>
      <p:ext uri="{BB962C8B-B14F-4D97-AF65-F5344CB8AC3E}">
        <p14:creationId xmlns:p14="http://schemas.microsoft.com/office/powerpoint/2010/main" val="232741257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jmyersdigital.weebly.com/digital-rights-and-responsibilities.html"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hyperlink" Target="https://people-equation.com/leadership-and-being-a-role-model-20-idea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hyperlink" Target="https://people-equation.com/leadership-and-being-a-role-model-20-idea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hyperlink" Target="https://www.thebluediamondgallery.com/handwriting/p/privacy.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8.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hyperlink" Target="https://loonylabs.org/2021/06/08/the-importance-of-boundarie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hyperlink" Target="https://pixabay.com/en/ecology-protect-protection-safety-290306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s://www.lgfl.net/online-safety/resource-centre?s=16" TargetMode="External"/><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hyperlink" Target="https://www.flickr.com/photos/144008357@N08/3288322593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image" Target="../media/image1.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gif"/><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8.xml"/><Relationship Id="rId5" Type="http://schemas.openxmlformats.org/officeDocument/2006/relationships/image" Target="../media/image26.png"/><Relationship Id="rId4" Type="http://schemas.openxmlformats.org/officeDocument/2006/relationships/hyperlink" Target="https://pegi.info/"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hyperlink" Target="http://iltempiodeigiochi.blogspot.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hyperlink" Target="https://www.thebluediamondgallery.com/handwriting/p/privacy.html" TargetMode="External"/><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hyperlink" Target="https://www.flickr.com/photos/144008357@N08/32883225938"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image" Target="../media/image61.png"/><Relationship Id="rId7" Type="http://schemas.openxmlformats.org/officeDocument/2006/relationships/hyperlink" Target="https://www.history1700s.com/index.php/articles/14-guest-authors/2122-gambling-in-france-gaming-in-the-18th-century.html" TargetMode="External"/><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image" Target="../media/image63.jpeg"/><Relationship Id="rId5" Type="http://schemas.openxmlformats.org/officeDocument/2006/relationships/hyperlink" Target="https://www.wallpaperflare.com/white-ps4-gaming-controller-technology-joystick-gun-single-object-wallpaper-wozyg" TargetMode="External"/><Relationship Id="rId4" Type="http://schemas.openxmlformats.org/officeDocument/2006/relationships/image" Target="../media/image62.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hyperlink" Target="https://www.internetmatters.org/hub/research/parenting-generation-game-report/#:~:text=Growth%20of%20gaming%20as%2081,about%20online%20grooming%20in%20gaming." TargetMode="External"/><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hyperlink" Target="https://www.pexels.com/photo/accessory-buttons-console-control-275033/" TargetMode="External"/><Relationship Id="rId5" Type="http://schemas.openxmlformats.org/officeDocument/2006/relationships/image" Target="../media/image64.jpe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0.xml"/><Relationship Id="rId5" Type="http://schemas.openxmlformats.org/officeDocument/2006/relationships/hyperlink" Target="https://masseffectandromeda.gamepedia.com/Material_Loot_Box" TargetMode="Externa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hyperlink" Target="https://www.digitalsportsmgmt.com/danny-aaron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hyperlink" Target="https://masseffectandromeda.gamepedia.com/Material_Loot_Box" TargetMode="Externa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0.xml"/><Relationship Id="rId6" Type="http://schemas.openxmlformats.org/officeDocument/2006/relationships/hyperlink" Target="https://www.publicdomainpictures.net/view-image.php?image=73294&amp;picture=cartoon-kids-clipart" TargetMode="External"/><Relationship Id="rId5" Type="http://schemas.microsoft.com/office/2007/relationships/hdphoto" Target="../media/hdphoto1.wdp"/><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video" Target="https://www.youtube.com/embed/NecNSMxaN5M?feature=oembed" TargetMode="External"/><Relationship Id="rId5" Type="http://schemas.openxmlformats.org/officeDocument/2006/relationships/image" Target="../media/image69.jpe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hyperlink" Target="https://clipset.com/youtube-prepara-shorts-su-respuesta-al-exito-de-tiktok/"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28.xml"/><Relationship Id="rId5" Type="http://schemas.openxmlformats.org/officeDocument/2006/relationships/image" Target="../media/image72.jpeg"/><Relationship Id="rId4" Type="http://schemas.openxmlformats.org/officeDocument/2006/relationships/image" Target="../media/image25.jpeg"/></Relationships>
</file>

<file path=ppt/slides/_rels/slide59.xml.rels><?xml version="1.0" encoding="UTF-8" standalone="yes"?>
<Relationships xmlns="http://schemas.openxmlformats.org/package/2006/relationships"><Relationship Id="rId3" Type="http://schemas.openxmlformats.org/officeDocument/2006/relationships/hyperlink" Target="https://www.internetmatters.org/resources/whatsapp-safety-a-how-to-guide-for-parents/#whatsapp-safety-tips" TargetMode="External"/><Relationship Id="rId2" Type="http://schemas.openxmlformats.org/officeDocument/2006/relationships/notesSlide" Target="../notesSlides/notesSlide46.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hyperlink" Target="https://www.internetmatters.org/parental-controls/social-media/" TargetMode="External"/><Relationship Id="rId2" Type="http://schemas.openxmlformats.org/officeDocument/2006/relationships/notesSlide" Target="../notesSlides/notesSlide47.xml"/><Relationship Id="rId1" Type="http://schemas.openxmlformats.org/officeDocument/2006/relationships/slideLayout" Target="../slideLayouts/slideLayout28.xml"/><Relationship Id="rId6" Type="http://schemas.openxmlformats.org/officeDocument/2006/relationships/image" Target="../media/image25.jpeg"/><Relationship Id="rId5" Type="http://schemas.openxmlformats.org/officeDocument/2006/relationships/image" Target="../media/image75.png"/><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hyperlink" Target="https://www.thebluediamondgallery.com/handwriting/r/restriction.html" TargetMode="External"/><Relationship Id="rId2" Type="http://schemas.openxmlformats.org/officeDocument/2006/relationships/image" Target="../media/image76.jpg"/><Relationship Id="rId1" Type="http://schemas.openxmlformats.org/officeDocument/2006/relationships/slideLayout" Target="../slideLayouts/slideLayout18.xml"/><Relationship Id="rId4" Type="http://schemas.openxmlformats.org/officeDocument/2006/relationships/hyperlink" Target="https://creativecommons.org/licenses/by-sa/3.0/"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hyperlink" Target="https://www.nspcc.org.uk/keeping-children-safe/online-safety/online-safety-blog/how-to-keep-your-child-safe-on-youtube/" TargetMode="External"/><Relationship Id="rId2" Type="http://schemas.openxmlformats.org/officeDocument/2006/relationships/hyperlink" Target="https://www.youtube.com/myfamily/#:~:text=YouTube%20Kids%20has%20a%20much,parents%20to%20protect%20our%20community." TargetMode="External"/><Relationship Id="rId1" Type="http://schemas.openxmlformats.org/officeDocument/2006/relationships/slideLayout" Target="../slideLayouts/slideLayout18.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kids.com/watchitagain?hl=en-GB" TargetMode="External"/><Relationship Id="rId2" Type="http://schemas.openxmlformats.org/officeDocument/2006/relationships/hyperlink" Target="https://support.google.com/youtubekids/answer/7178746?hl=en#zippy=%2Cblock-content-from-the-youtube-kids-app" TargetMode="External"/><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video" Target="https://www.youtube.com/embed/coaDQ0Qg9Ho?start=1&amp;feature=oembed" TargetMode="External"/><Relationship Id="rId4" Type="http://schemas.openxmlformats.org/officeDocument/2006/relationships/image" Target="../media/image81.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0.xml"/><Relationship Id="rId1" Type="http://schemas.openxmlformats.org/officeDocument/2006/relationships/video" Target="https://www.youtube.com/embed/w5VTmBRBVTU?start=6&amp;feature=oembed" TargetMode="Externa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18.xml"/><Relationship Id="rId1" Type="http://schemas.openxmlformats.org/officeDocument/2006/relationships/video" Target="https://www.youtube.com/embed/nJdcMEBQGek?feature=oembed" TargetMode="External"/><Relationship Id="rId5" Type="http://schemas.openxmlformats.org/officeDocument/2006/relationships/image" Target="../media/image85.png"/><Relationship Id="rId4" Type="http://schemas.openxmlformats.org/officeDocument/2006/relationships/hyperlink" Target="https://parentzone.org.uk/library"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raymondtec.com/2019/02/this-alarmingly-well-made-illicit-iphone-app-store-has-been-hiding-in-plain-sight/" TargetMode="External"/><Relationship Id="rId2" Type="http://schemas.openxmlformats.org/officeDocument/2006/relationships/image" Target="../media/image86.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hyperlink" Target="https://johnsherrod.net/hands-on-with-iphone-x-474c8572a817" TargetMode="External"/><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hyperlink" Target="https://www.flickr.com/photos/mikemacmarketing/36171167016" TargetMode="External"/><Relationship Id="rId2" Type="http://schemas.openxmlformats.org/officeDocument/2006/relationships/image" Target="../media/image88.jpg"/><Relationship Id="rId1" Type="http://schemas.openxmlformats.org/officeDocument/2006/relationships/slideLayout" Target="../slideLayouts/slideLayout18.xml"/><Relationship Id="rId4" Type="http://schemas.openxmlformats.org/officeDocument/2006/relationships/hyperlink" Target="https://creativecommons.org/licenses/by/3.0/"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flickr.com/photos/98231059@N00/15260001564" TargetMode="External"/><Relationship Id="rId2" Type="http://schemas.openxmlformats.org/officeDocument/2006/relationships/image" Target="../media/image89.jpg"/><Relationship Id="rId1" Type="http://schemas.openxmlformats.org/officeDocument/2006/relationships/slideLayout" Target="../slideLayouts/slideLayout18.xml"/><Relationship Id="rId4" Type="http://schemas.openxmlformats.org/officeDocument/2006/relationships/hyperlink" Target="https://creativecommons.org/licenses/by-sa/3.0/"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betawiki.net/wiki/Android_6.0.1" TargetMode="External"/><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youtube.com/watch?v=tEqzGPKncMs" TargetMode="Externa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notesSlide" Target="../notesSlides/notesSlide52.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93.png"/></Relationships>
</file>

<file path=ppt/slides/_rels/slide77.xml.rels><?xml version="1.0" encoding="UTF-8" standalone="yes"?>
<Relationships xmlns="http://schemas.openxmlformats.org/package/2006/relationships"><Relationship Id="rId3" Type="http://schemas.openxmlformats.org/officeDocument/2006/relationships/hyperlink" Target="https://www.teachtoday.de/en/Parental_Guide/3979_For_parents.htm" TargetMode="External"/><Relationship Id="rId2" Type="http://schemas.openxmlformats.org/officeDocument/2006/relationships/image" Target="../media/image94.png"/><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hyperlink" Target="http://personalweb.about.com/od/youtube/fr/YouTube-iPhone-App.htm" TargetMode="External"/><Relationship Id="rId2" Type="http://schemas.openxmlformats.org/officeDocument/2006/relationships/hyperlink" Target="http://personalweb.about.com/od/youtube/a/Youtube-Account-Signup.htm" TargetMode="External"/><Relationship Id="rId1" Type="http://schemas.openxmlformats.org/officeDocument/2006/relationships/slideLayout" Target="../slideLayouts/slideLayout18.xml"/><Relationship Id="rId5" Type="http://schemas.openxmlformats.org/officeDocument/2006/relationships/hyperlink" Target="https://www.htnovo.net/2018/08/in-arrivo-swipe-laterali-su-youtube.html" TargetMode="External"/><Relationship Id="rId4" Type="http://schemas.openxmlformats.org/officeDocument/2006/relationships/image" Target="../media/image95.jpg"/></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vodafone.co.uk/newscentre/smart-living/digital-parenting/digital-parenting-pro/#link-section-main-text" TargetMode="Externa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hyperlink" Target="https://www.vodafone.co.uk/cs/groups/configfiles/documents/webcontent/vfcon110703.pdf" TargetMode="External"/><Relationship Id="rId7" Type="http://schemas.openxmlformats.org/officeDocument/2006/relationships/hyperlink" Target="https://www.vodafone.co.uk/cs/groups/configfiles/documents/webcontent/vfcon110704.pdf" TargetMode="External"/><Relationship Id="rId2" Type="http://schemas.openxmlformats.org/officeDocument/2006/relationships/notesSlide" Target="../notesSlides/notesSlide54.xml"/><Relationship Id="rId1" Type="http://schemas.openxmlformats.org/officeDocument/2006/relationships/slideLayout" Target="../slideLayouts/slideLayout23.xml"/><Relationship Id="rId6" Type="http://schemas.openxmlformats.org/officeDocument/2006/relationships/image" Target="../media/image99.png"/><Relationship Id="rId5" Type="http://schemas.openxmlformats.org/officeDocument/2006/relationships/hyperlink" Target="file:///C:\Users\cseihhss\OneDrive%20-%20Hampshire%20County%20Council\Documents\Online%20Safety%20December%202020\Books\Troll%20Stinks.pdf" TargetMode="External"/><Relationship Id="rId10" Type="http://schemas.openxmlformats.org/officeDocument/2006/relationships/image" Target="../media/image101.png"/><Relationship Id="rId4" Type="http://schemas.openxmlformats.org/officeDocument/2006/relationships/image" Target="../media/image98.png"/><Relationship Id="rId9" Type="http://schemas.openxmlformats.org/officeDocument/2006/relationships/hyperlink" Target="https://www.vodafone.co.uk/cs/groups/public/documents/webcontent/vfcon096113.pdf"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5.xml"/><Relationship Id="rId1" Type="http://schemas.openxmlformats.org/officeDocument/2006/relationships/slideLayout" Target="../slideLayouts/slideLayout18.xml"/><Relationship Id="rId4" Type="http://schemas.openxmlformats.org/officeDocument/2006/relationships/hyperlink" Target="https://openclipart.org/detail/241693/checkered-chromatic-question-mar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D385F7-3B23-0F8D-0C11-B03CB6442F3C}"/>
              </a:ext>
            </a:extLst>
          </p:cNvPr>
          <p:cNvSpPr>
            <a:spLocks noGrp="1"/>
          </p:cNvSpPr>
          <p:nvPr>
            <p:ph type="ctrTitle"/>
          </p:nvPr>
        </p:nvSpPr>
        <p:spPr>
          <a:xfrm>
            <a:off x="1113810" y="2960716"/>
            <a:ext cx="4036334" cy="2387600"/>
          </a:xfrm>
        </p:spPr>
        <p:txBody>
          <a:bodyPr anchor="t">
            <a:normAutofit/>
          </a:bodyPr>
          <a:lstStyle/>
          <a:p>
            <a:pPr algn="l"/>
            <a:r>
              <a:rPr lang="en-GB" sz="5400" dirty="0"/>
              <a:t>Online Safety for Parents</a:t>
            </a:r>
          </a:p>
        </p:txBody>
      </p:sp>
      <p:sp>
        <p:nvSpPr>
          <p:cNvPr id="3" name="Subtitle 2">
            <a:extLst>
              <a:ext uri="{FF2B5EF4-FFF2-40B4-BE49-F238E27FC236}">
                <a16:creationId xmlns:a16="http://schemas.microsoft.com/office/drawing/2014/main" id="{4A57A542-4A82-FD3C-7A35-DBA44A97EA6B}"/>
              </a:ext>
            </a:extLst>
          </p:cNvPr>
          <p:cNvSpPr>
            <a:spLocks noGrp="1"/>
          </p:cNvSpPr>
          <p:nvPr>
            <p:ph type="subTitle" idx="1"/>
          </p:nvPr>
        </p:nvSpPr>
        <p:spPr>
          <a:xfrm>
            <a:off x="1113809" y="953037"/>
            <a:ext cx="4036333" cy="1709849"/>
          </a:xfrm>
        </p:spPr>
        <p:txBody>
          <a:bodyPr anchor="b">
            <a:normAutofit/>
          </a:bodyPr>
          <a:lstStyle/>
          <a:p>
            <a:pPr algn="l"/>
            <a:r>
              <a:rPr lang="en-GB" sz="2000" dirty="0"/>
              <a:t>7</a:t>
            </a:r>
            <a:r>
              <a:rPr lang="en-GB" sz="2000" baseline="30000" dirty="0"/>
              <a:t>th</a:t>
            </a:r>
            <a:r>
              <a:rPr lang="en-GB" sz="2000" dirty="0"/>
              <a:t> October 2025</a:t>
            </a:r>
          </a:p>
        </p:txBody>
      </p:sp>
      <p:grpSp>
        <p:nvGrpSpPr>
          <p:cNvPr id="31" name="Group 3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32" name="Rectangle 3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oster of a child with text">
            <a:extLst>
              <a:ext uri="{FF2B5EF4-FFF2-40B4-BE49-F238E27FC236}">
                <a16:creationId xmlns:a16="http://schemas.microsoft.com/office/drawing/2014/main" id="{02FE8B3F-CE30-FA6E-568E-582769DCE36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57597" y="666728"/>
            <a:ext cx="5465791" cy="5465791"/>
          </a:xfrm>
          <a:prstGeom prst="rect">
            <a:avLst/>
          </a:prstGeom>
        </p:spPr>
      </p:pic>
    </p:spTree>
    <p:extLst>
      <p:ext uri="{BB962C8B-B14F-4D97-AF65-F5344CB8AC3E}">
        <p14:creationId xmlns:p14="http://schemas.microsoft.com/office/powerpoint/2010/main" val="2007059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6F941-17EA-498D-83C8-5EACF7668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1727792"/>
            <a:ext cx="8988871" cy="3425233"/>
          </a:xfrm>
          <a:prstGeom prst="rect">
            <a:avLst/>
          </a:prstGeom>
        </p:spPr>
      </p:pic>
    </p:spTree>
    <p:extLst>
      <p:ext uri="{BB962C8B-B14F-4D97-AF65-F5344CB8AC3E}">
        <p14:creationId xmlns:p14="http://schemas.microsoft.com/office/powerpoint/2010/main" val="970554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6490EA-E41B-409A-93FD-8652A8C1E22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ED7ADD7-0A5F-543C-4DF8-A9AE49CCD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81E9D62-A351-080B-591C-60EAB929C89A}"/>
              </a:ext>
            </a:extLst>
          </p:cNvPr>
          <p:cNvSpPr>
            <a:spLocks noGrp="1"/>
          </p:cNvSpPr>
          <p:nvPr>
            <p:ph type="title"/>
          </p:nvPr>
        </p:nvSpPr>
        <p:spPr>
          <a:xfrm>
            <a:off x="838200" y="176214"/>
            <a:ext cx="10515600" cy="1481188"/>
          </a:xfrm>
        </p:spPr>
        <p:txBody>
          <a:bodyPr>
            <a:normAutofit/>
          </a:bodyPr>
          <a:lstStyle/>
          <a:p>
            <a:pPr algn="ctr"/>
            <a:r>
              <a:rPr lang="en-GB" sz="4000" dirty="0"/>
              <a:t>Tech Role Model? </a:t>
            </a:r>
            <a:br>
              <a:rPr lang="en-GB" sz="4000" dirty="0"/>
            </a:br>
            <a:r>
              <a:rPr lang="en-GB" sz="4000" dirty="0"/>
              <a:t>We are their key influencers!</a:t>
            </a:r>
          </a:p>
        </p:txBody>
      </p:sp>
      <p:sp>
        <p:nvSpPr>
          <p:cNvPr id="4" name="Content Placeholder 3">
            <a:extLst>
              <a:ext uri="{FF2B5EF4-FFF2-40B4-BE49-F238E27FC236}">
                <a16:creationId xmlns:a16="http://schemas.microsoft.com/office/drawing/2014/main" id="{EEE89B20-7E6B-DB17-622A-4B53ACDBA493}"/>
              </a:ext>
            </a:extLst>
          </p:cNvPr>
          <p:cNvSpPr>
            <a:spLocks noGrp="1"/>
          </p:cNvSpPr>
          <p:nvPr>
            <p:ph idx="1"/>
          </p:nvPr>
        </p:nvSpPr>
        <p:spPr>
          <a:xfrm>
            <a:off x="487680" y="1847128"/>
            <a:ext cx="4341488" cy="4272681"/>
          </a:xfrm>
        </p:spPr>
        <p:txBody>
          <a:bodyPr>
            <a:normAutofit/>
          </a:bodyPr>
          <a:lstStyle/>
          <a:p>
            <a:pPr marL="0" indent="0">
              <a:buNone/>
            </a:pPr>
            <a:r>
              <a:rPr lang="en-GB" b="1" dirty="0"/>
              <a:t>Model good behaviour:</a:t>
            </a:r>
            <a:r>
              <a:rPr lang="en-GB" dirty="0"/>
              <a:t> </a:t>
            </a:r>
          </a:p>
          <a:p>
            <a:r>
              <a:rPr lang="en-GB" dirty="0"/>
              <a:t>Be a positive role model by demonstrating safe online practices, such as asking permission before sharing photos and questioning the information you encounter. </a:t>
            </a:r>
          </a:p>
          <a:p>
            <a:pPr marL="514350" indent="-514350">
              <a:buFont typeface="+mj-lt"/>
              <a:buAutoNum type="arabicPeriod"/>
            </a:pPr>
            <a:endParaRPr lang="en-GB" sz="1700" dirty="0"/>
          </a:p>
          <a:p>
            <a:pPr marL="514350" indent="-514350">
              <a:buFont typeface="+mj-lt"/>
              <a:buAutoNum type="arabicPeriod"/>
            </a:pPr>
            <a:endParaRPr lang="en-GB" sz="1700" dirty="0"/>
          </a:p>
        </p:txBody>
      </p:sp>
      <p:pic>
        <p:nvPicPr>
          <p:cNvPr id="5" name="Picture 4" descr="A white piece of paper with black text on it">
            <a:extLst>
              <a:ext uri="{FF2B5EF4-FFF2-40B4-BE49-F238E27FC236}">
                <a16:creationId xmlns:a16="http://schemas.microsoft.com/office/drawing/2014/main" id="{BFAA5C1C-1F8E-1E7A-51CD-FCBC97F9271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08" r="2719" b="3"/>
          <a:stretch/>
        </p:blipFill>
        <p:spPr>
          <a:xfrm>
            <a:off x="5191128" y="1847129"/>
            <a:ext cx="6162670" cy="4272677"/>
          </a:xfrm>
          <a:prstGeom prst="rect">
            <a:avLst/>
          </a:prstGeom>
        </p:spPr>
      </p:pic>
    </p:spTree>
    <p:extLst>
      <p:ext uri="{BB962C8B-B14F-4D97-AF65-F5344CB8AC3E}">
        <p14:creationId xmlns:p14="http://schemas.microsoft.com/office/powerpoint/2010/main" val="126466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D0EF52F-C0A1-444D-97DE-4AC0C0626122}"/>
              </a:ext>
            </a:extLst>
          </p:cNvPr>
          <p:cNvSpPr>
            <a:spLocks noGrp="1"/>
          </p:cNvSpPr>
          <p:nvPr>
            <p:ph type="title"/>
          </p:nvPr>
        </p:nvSpPr>
        <p:spPr>
          <a:xfrm>
            <a:off x="838200" y="176214"/>
            <a:ext cx="10515600" cy="1481188"/>
          </a:xfrm>
        </p:spPr>
        <p:txBody>
          <a:bodyPr>
            <a:normAutofit/>
          </a:bodyPr>
          <a:lstStyle/>
          <a:p>
            <a:pPr algn="ctr"/>
            <a:r>
              <a:rPr lang="en-GB" sz="4000" dirty="0"/>
              <a:t>Tech Role Model?</a:t>
            </a:r>
          </a:p>
        </p:txBody>
      </p:sp>
      <p:sp>
        <p:nvSpPr>
          <p:cNvPr id="4" name="Content Placeholder 3">
            <a:extLst>
              <a:ext uri="{FF2B5EF4-FFF2-40B4-BE49-F238E27FC236}">
                <a16:creationId xmlns:a16="http://schemas.microsoft.com/office/drawing/2014/main" id="{0657FE1E-8973-4F6C-966F-98336BAC23D8}"/>
              </a:ext>
            </a:extLst>
          </p:cNvPr>
          <p:cNvSpPr>
            <a:spLocks noGrp="1"/>
          </p:cNvSpPr>
          <p:nvPr>
            <p:ph idx="1"/>
          </p:nvPr>
        </p:nvSpPr>
        <p:spPr>
          <a:xfrm>
            <a:off x="594360" y="1847128"/>
            <a:ext cx="4739640" cy="4272681"/>
          </a:xfrm>
        </p:spPr>
        <p:txBody>
          <a:bodyPr>
            <a:normAutofit/>
          </a:bodyPr>
          <a:lstStyle/>
          <a:p>
            <a:pPr marL="514350" indent="-514350">
              <a:buFont typeface="+mj-lt"/>
              <a:buAutoNum type="arabicPeriod"/>
            </a:pPr>
            <a:r>
              <a:rPr lang="en-GB" sz="2000" dirty="0"/>
              <a:t>When talking to children don’t use your mobile phone.</a:t>
            </a:r>
          </a:p>
          <a:p>
            <a:pPr marL="514350" indent="-514350">
              <a:buFont typeface="+mj-lt"/>
              <a:buAutoNum type="arabicPeriod"/>
            </a:pPr>
            <a:r>
              <a:rPr lang="en-GB" sz="2000" dirty="0"/>
              <a:t>Turning off notifications to avoid that constant ‘ping’</a:t>
            </a:r>
          </a:p>
          <a:p>
            <a:pPr marL="514350" indent="-514350">
              <a:buFont typeface="+mj-lt"/>
              <a:buAutoNum type="arabicPeriod"/>
            </a:pPr>
            <a:r>
              <a:rPr lang="en-GB" sz="2000" dirty="0"/>
              <a:t>Using an alarm clock so you don’t have electronic devices in your bedroom</a:t>
            </a:r>
          </a:p>
          <a:p>
            <a:pPr marL="514350" indent="-514350">
              <a:buFont typeface="+mj-lt"/>
              <a:buAutoNum type="arabicPeriod"/>
            </a:pPr>
            <a:r>
              <a:rPr lang="en-GB" sz="2000" dirty="0"/>
              <a:t>Keeping your phone on silent in your pocket or bag when you are with the children</a:t>
            </a:r>
          </a:p>
          <a:p>
            <a:pPr marL="514350" indent="-514350">
              <a:buFont typeface="+mj-lt"/>
              <a:buAutoNum type="arabicPeriod"/>
            </a:pPr>
            <a:r>
              <a:rPr lang="en-GB" sz="2000" dirty="0"/>
              <a:t>Times in the day when phones are not being used.  For example at meal time.</a:t>
            </a:r>
          </a:p>
          <a:p>
            <a:pPr marL="514350" indent="-514350">
              <a:buFont typeface="+mj-lt"/>
              <a:buAutoNum type="arabicPeriod"/>
            </a:pPr>
            <a:r>
              <a:rPr lang="en-GB" sz="2000" dirty="0"/>
              <a:t>Tech free days</a:t>
            </a:r>
          </a:p>
          <a:p>
            <a:pPr marL="514350" indent="-514350">
              <a:buFont typeface="+mj-lt"/>
              <a:buAutoNum type="arabicPeriod"/>
            </a:pPr>
            <a:endParaRPr lang="en-GB" sz="1800" dirty="0"/>
          </a:p>
          <a:p>
            <a:pPr marL="514350" indent="-514350">
              <a:buFont typeface="+mj-lt"/>
              <a:buAutoNum type="arabicPeriod"/>
            </a:pPr>
            <a:endParaRPr lang="en-GB" sz="1700" dirty="0"/>
          </a:p>
        </p:txBody>
      </p:sp>
      <p:pic>
        <p:nvPicPr>
          <p:cNvPr id="5" name="Picture 4" descr="A white piece of paper with black text on it">
            <a:extLst>
              <a:ext uri="{FF2B5EF4-FFF2-40B4-BE49-F238E27FC236}">
                <a16:creationId xmlns:a16="http://schemas.microsoft.com/office/drawing/2014/main" id="{D4D6CAA0-7694-1848-DF2F-CD611C9E0C6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08" r="2719" b="3"/>
          <a:stretch/>
        </p:blipFill>
        <p:spPr>
          <a:xfrm>
            <a:off x="5572128" y="1833616"/>
            <a:ext cx="6162670" cy="4272677"/>
          </a:xfrm>
          <a:prstGeom prst="rect">
            <a:avLst/>
          </a:prstGeom>
        </p:spPr>
      </p:pic>
    </p:spTree>
    <p:extLst>
      <p:ext uri="{BB962C8B-B14F-4D97-AF65-F5344CB8AC3E}">
        <p14:creationId xmlns:p14="http://schemas.microsoft.com/office/powerpoint/2010/main" val="2885819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erson and a child using a computer&#10;&#10;AI-generated content may be incorrect.">
            <a:extLst>
              <a:ext uri="{FF2B5EF4-FFF2-40B4-BE49-F238E27FC236}">
                <a16:creationId xmlns:a16="http://schemas.microsoft.com/office/drawing/2014/main" id="{E193D44E-F0F5-E4FF-F1D9-87733FC25CB0}"/>
              </a:ext>
            </a:extLst>
          </p:cNvPr>
          <p:cNvPicPr>
            <a:picLocks noChangeAspect="1"/>
          </p:cNvPicPr>
          <p:nvPr/>
        </p:nvPicPr>
        <p:blipFill>
          <a:blip r:embed="rId3"/>
          <a:srcRect l="5277" r="11856" b="8629"/>
          <a:stretch>
            <a:fillRect/>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6A24A8-451D-35C0-1B08-C4B26BFFB998}"/>
              </a:ext>
            </a:extLst>
          </p:cNvPr>
          <p:cNvSpPr>
            <a:spLocks noGrp="1"/>
          </p:cNvSpPr>
          <p:nvPr>
            <p:ph type="title"/>
          </p:nvPr>
        </p:nvSpPr>
        <p:spPr>
          <a:xfrm>
            <a:off x="481029" y="1186488"/>
            <a:ext cx="4540551" cy="978287"/>
          </a:xfrm>
        </p:spPr>
        <p:txBody>
          <a:bodyPr vert="horz" lIns="91440" tIns="45720" rIns="91440" bIns="45720" rtlCol="0" anchor="b">
            <a:normAutofit/>
          </a:bodyPr>
          <a:lstStyle/>
          <a:p>
            <a:r>
              <a:rPr lang="en-US" dirty="0">
                <a:solidFill>
                  <a:schemeClr val="bg1"/>
                </a:solidFill>
              </a:rPr>
              <a:t>Communication</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69D8C6E-326C-44FF-3732-B1C5EF7A4389}"/>
              </a:ext>
            </a:extLst>
          </p:cNvPr>
          <p:cNvSpPr txBox="1"/>
          <p:nvPr/>
        </p:nvSpPr>
        <p:spPr>
          <a:xfrm>
            <a:off x="481029" y="2392680"/>
            <a:ext cx="4685331"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Start early about online safety. </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Create a safe space so they can talk about worries, upsets or confusing content. </a:t>
            </a:r>
          </a:p>
          <a:p>
            <a:pPr marL="285750" indent="-285750">
              <a:buFont typeface="Arial" panose="020B0604020202020204" pitchFamily="34" charset="0"/>
              <a:buChar char="•"/>
            </a:pPr>
            <a:br>
              <a:rPr lang="en-US" sz="2400" dirty="0">
                <a:solidFill>
                  <a:schemeClr val="bg1"/>
                </a:solidFill>
              </a:rPr>
            </a:br>
            <a:r>
              <a:rPr lang="en-US" sz="2400" dirty="0">
                <a:solidFill>
                  <a:schemeClr val="bg1"/>
                </a:solidFill>
              </a:rPr>
              <a:t>Reassure them they can speak to you –  especially if they have made a mistake.</a:t>
            </a:r>
            <a:endParaRPr lang="en-GB" sz="2400" dirty="0"/>
          </a:p>
        </p:txBody>
      </p:sp>
    </p:spTree>
    <p:extLst>
      <p:ext uri="{BB962C8B-B14F-4D97-AF65-F5344CB8AC3E}">
        <p14:creationId xmlns:p14="http://schemas.microsoft.com/office/powerpoint/2010/main" val="355871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Arc 1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894962" y="479493"/>
            <a:ext cx="5458838" cy="1325563"/>
          </a:xfrm>
        </p:spPr>
        <p:txBody>
          <a:bodyPr>
            <a:normAutofit/>
          </a:bodyPr>
          <a:lstStyle/>
          <a:p>
            <a:r>
              <a:rPr lang="en-GB" sz="4100" dirty="0"/>
              <a:t>Safeguards – help them understand the rules</a:t>
            </a:r>
          </a:p>
        </p:txBody>
      </p:sp>
      <p:sp>
        <p:nvSpPr>
          <p:cNvPr id="20" name="Freeform: Shape 1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Text, whiteboard">
            <a:extLst>
              <a:ext uri="{FF2B5EF4-FFF2-40B4-BE49-F238E27FC236}">
                <a16:creationId xmlns:a16="http://schemas.microsoft.com/office/drawing/2014/main" id="{4D5CF022-0085-D9AE-77CD-F17205F8237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512" r="-2" b="-2"/>
          <a:stretch/>
        </p:blipFill>
        <p:spPr>
          <a:xfrm>
            <a:off x="703182" y="1708594"/>
            <a:ext cx="4777381" cy="327106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p:cNvSpPr>
            <a:spLocks noGrp="1"/>
          </p:cNvSpPr>
          <p:nvPr>
            <p:ph idx="1"/>
          </p:nvPr>
        </p:nvSpPr>
        <p:spPr>
          <a:xfrm>
            <a:off x="5894962" y="1984443"/>
            <a:ext cx="5855078" cy="4394064"/>
          </a:xfrm>
        </p:spPr>
        <p:txBody>
          <a:bodyPr>
            <a:normAutofit lnSpcReduction="10000"/>
          </a:bodyPr>
          <a:lstStyle/>
          <a:p>
            <a:r>
              <a:rPr lang="en-GB" sz="2000" dirty="0"/>
              <a:t>Levels of privacy</a:t>
            </a:r>
          </a:p>
          <a:p>
            <a:pPr marL="0" indent="0">
              <a:buNone/>
            </a:pPr>
            <a:r>
              <a:rPr lang="en-GB" sz="2000" dirty="0"/>
              <a:t>Every social media’s default setting is fully public – Facebook, TikTok, WhatsApp, Instagram, Snapchat. Bear in mind age ratings…they are there for a reason. </a:t>
            </a:r>
          </a:p>
          <a:p>
            <a:r>
              <a:rPr lang="en-GB" sz="2000" dirty="0"/>
              <a:t>Passwords don’t share yours – model the importance. </a:t>
            </a:r>
          </a:p>
          <a:p>
            <a:r>
              <a:rPr lang="en-GB" sz="2000" dirty="0"/>
              <a:t>Don’t give away personal information – what can we share and what can’t we share and why. </a:t>
            </a:r>
          </a:p>
          <a:p>
            <a:r>
              <a:rPr lang="en-GB" sz="2000" dirty="0"/>
              <a:t>Use parental controls on devices to ensure your child is protected from online harm. </a:t>
            </a:r>
          </a:p>
          <a:p>
            <a:r>
              <a:rPr lang="en-GB" sz="2000" dirty="0"/>
              <a:t>Until you think your child is mature enough to deal with the Internet; restrict access.</a:t>
            </a:r>
          </a:p>
          <a:p>
            <a:r>
              <a:rPr lang="en-GB" sz="2000" dirty="0"/>
              <a:t>Separate accounts – the content you look at will be different to what you want your child to look at. </a:t>
            </a:r>
          </a:p>
          <a:p>
            <a:endParaRPr lang="en-GB" sz="2000" dirty="0"/>
          </a:p>
          <a:p>
            <a:endParaRPr lang="en-GB" sz="2000" dirty="0"/>
          </a:p>
        </p:txBody>
      </p:sp>
    </p:spTree>
    <p:extLst>
      <p:ext uri="{BB962C8B-B14F-4D97-AF65-F5344CB8AC3E}">
        <p14:creationId xmlns:p14="http://schemas.microsoft.com/office/powerpoint/2010/main" val="2510238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6869BA7-DE8B-6D70-65AD-079750A8818B}"/>
              </a:ext>
            </a:extLst>
          </p:cNvPr>
          <p:cNvPicPr>
            <a:picLocks noChangeAspect="1"/>
          </p:cNvPicPr>
          <p:nvPr/>
        </p:nvPicPr>
        <p:blipFill>
          <a:blip r:embed="rId3"/>
          <a:stretch>
            <a:fillRect/>
          </a:stretch>
        </p:blipFill>
        <p:spPr>
          <a:xfrm>
            <a:off x="1213851" y="948577"/>
            <a:ext cx="3510140" cy="554828"/>
          </a:xfrm>
          <a:prstGeom prst="rect">
            <a:avLst/>
          </a:prstGeom>
        </p:spPr>
      </p:pic>
      <p:pic>
        <p:nvPicPr>
          <p:cNvPr id="5" name="Picture 4">
            <a:extLst>
              <a:ext uri="{FF2B5EF4-FFF2-40B4-BE49-F238E27FC236}">
                <a16:creationId xmlns:a16="http://schemas.microsoft.com/office/drawing/2014/main" id="{805B2E1B-3665-8F0E-E142-0179C11D8AF7}"/>
              </a:ext>
            </a:extLst>
          </p:cNvPr>
          <p:cNvPicPr>
            <a:picLocks noChangeAspect="1"/>
          </p:cNvPicPr>
          <p:nvPr/>
        </p:nvPicPr>
        <p:blipFill>
          <a:blip r:embed="rId4"/>
          <a:stretch>
            <a:fillRect/>
          </a:stretch>
        </p:blipFill>
        <p:spPr>
          <a:xfrm>
            <a:off x="2009699" y="2178158"/>
            <a:ext cx="2085658" cy="1552211"/>
          </a:xfrm>
          <a:prstGeom prst="rect">
            <a:avLst/>
          </a:prstGeom>
        </p:spPr>
      </p:pic>
      <p:pic>
        <p:nvPicPr>
          <p:cNvPr id="1026" name="Picture 2" descr="Balance Your Real and Virtual World - NovoLeaders">
            <a:extLst>
              <a:ext uri="{FF2B5EF4-FFF2-40B4-BE49-F238E27FC236}">
                <a16:creationId xmlns:a16="http://schemas.microsoft.com/office/drawing/2014/main" id="{05DDB55B-F66E-9E70-1536-7DA40F8B17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1013"/>
          <a:stretch>
            <a:fillRect/>
          </a:stretch>
        </p:blipFill>
        <p:spPr bwMode="auto">
          <a:xfrm>
            <a:off x="1305731" y="4357212"/>
            <a:ext cx="3493595" cy="1552211"/>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Shape 1032">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35" name="Right Triangle 1034">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7" name="Rectangle 1036">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1752F1-53C3-B3C1-60EC-25A3A05E0B07}"/>
              </a:ext>
            </a:extLst>
          </p:cNvPr>
          <p:cNvSpPr>
            <a:spLocks noGrp="1"/>
          </p:cNvSpPr>
          <p:nvPr>
            <p:ph type="title"/>
          </p:nvPr>
        </p:nvSpPr>
        <p:spPr>
          <a:xfrm>
            <a:off x="5775961" y="962526"/>
            <a:ext cx="5384800" cy="3210689"/>
          </a:xfrm>
        </p:spPr>
        <p:txBody>
          <a:bodyPr vert="horz" lIns="91440" tIns="45720" rIns="91440" bIns="45720" rtlCol="0" anchor="b">
            <a:normAutofit/>
          </a:bodyPr>
          <a:lstStyle/>
          <a:p>
            <a:r>
              <a:rPr lang="en-US" sz="7200" dirty="0"/>
              <a:t>Healthy balance, healthy habits</a:t>
            </a:r>
          </a:p>
        </p:txBody>
      </p:sp>
    </p:spTree>
    <p:extLst>
      <p:ext uri="{BB962C8B-B14F-4D97-AF65-F5344CB8AC3E}">
        <p14:creationId xmlns:p14="http://schemas.microsoft.com/office/powerpoint/2010/main" val="1688541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GB" dirty="0"/>
              <a:t>Setting Boundaries</a:t>
            </a:r>
          </a:p>
        </p:txBody>
      </p:sp>
      <p:sp>
        <p:nvSpPr>
          <p:cNvPr id="3" name="Content Placeholder 2"/>
          <p:cNvSpPr>
            <a:spLocks noGrp="1"/>
          </p:cNvSpPr>
          <p:nvPr>
            <p:ph idx="1"/>
          </p:nvPr>
        </p:nvSpPr>
        <p:spPr>
          <a:xfrm>
            <a:off x="4965431" y="2438400"/>
            <a:ext cx="6586489" cy="3785419"/>
          </a:xfrm>
        </p:spPr>
        <p:txBody>
          <a:bodyPr>
            <a:normAutofit/>
          </a:bodyPr>
          <a:lstStyle/>
          <a:p>
            <a:r>
              <a:rPr lang="en-GB" sz="1400" dirty="0"/>
              <a:t>Set limits on the amount of time your child spends online – set timings</a:t>
            </a:r>
          </a:p>
          <a:p>
            <a:r>
              <a:rPr lang="en-GB" sz="1400" dirty="0"/>
              <a:t>Make sure the child takes regular screen breaks</a:t>
            </a:r>
          </a:p>
          <a:p>
            <a:r>
              <a:rPr lang="en-GB" sz="1400" dirty="0"/>
              <a:t>Make sure the child thinks before they share pictures or videos online</a:t>
            </a:r>
          </a:p>
          <a:p>
            <a:r>
              <a:rPr lang="en-GB" sz="1400" dirty="0"/>
              <a:t>Make sure the child thinks carefully about what they write before they post it online</a:t>
            </a:r>
          </a:p>
          <a:p>
            <a:r>
              <a:rPr lang="en-GB" sz="1400" dirty="0"/>
              <a:t>Make sure the child doesn’t give out personal details to people they don’t know and trust</a:t>
            </a:r>
          </a:p>
          <a:p>
            <a:r>
              <a:rPr lang="en-GB" sz="1400" dirty="0"/>
              <a:t>Limit inappropriate and block illegal material</a:t>
            </a:r>
          </a:p>
          <a:p>
            <a:r>
              <a:rPr lang="en-GB" sz="1400" dirty="0"/>
              <a:t>Make sure the child knows to come to a trusted adult if they are concerned about something</a:t>
            </a:r>
          </a:p>
          <a:p>
            <a:r>
              <a:rPr lang="en-GB" sz="1400" dirty="0"/>
              <a:t>Monitor activity</a:t>
            </a:r>
          </a:p>
          <a:p>
            <a:r>
              <a:rPr lang="en-GB" sz="1400" dirty="0"/>
              <a:t>Sometimes things go wrong – Falling in the playground? Ensure that the children know who to go to if they need picking up?</a:t>
            </a:r>
          </a:p>
        </p:txBody>
      </p:sp>
      <p:pic>
        <p:nvPicPr>
          <p:cNvPr id="5" name="Picture 4" descr="A picture containing text, ground">
            <a:extLst>
              <a:ext uri="{FF2B5EF4-FFF2-40B4-BE49-F238E27FC236}">
                <a16:creationId xmlns:a16="http://schemas.microsoft.com/office/drawing/2014/main" id="{85E5AEFB-0689-84F1-D81A-52B50A51B82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1275" r="3070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E2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605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65125"/>
            <a:ext cx="10515600" cy="1306443"/>
          </a:xfrm>
        </p:spPr>
        <p:txBody>
          <a:bodyPr>
            <a:normAutofit/>
          </a:bodyPr>
          <a:lstStyle/>
          <a:p>
            <a:r>
              <a:rPr lang="en-GB" sz="4000" dirty="0"/>
              <a:t>Cyber bullying - what protection? Advice for parents</a:t>
            </a:r>
          </a:p>
        </p:txBody>
      </p:sp>
      <p:sp>
        <p:nvSpPr>
          <p:cNvPr id="3" name="Content Placeholder 2"/>
          <p:cNvSpPr>
            <a:spLocks noGrp="1"/>
          </p:cNvSpPr>
          <p:nvPr>
            <p:ph idx="1"/>
          </p:nvPr>
        </p:nvSpPr>
        <p:spPr>
          <a:xfrm>
            <a:off x="274319" y="1825625"/>
            <a:ext cx="6050281" cy="4303464"/>
          </a:xfrm>
        </p:spPr>
        <p:txBody>
          <a:bodyPr>
            <a:normAutofit/>
          </a:bodyPr>
          <a:lstStyle/>
          <a:p>
            <a:endParaRPr lang="en-GB" sz="1900" dirty="0"/>
          </a:p>
          <a:p>
            <a:r>
              <a:rPr lang="en-GB" sz="1900" dirty="0"/>
              <a:t>Offer reassurance and support. Don’t be afraid to ask questions. Try not to respond with emotion. </a:t>
            </a:r>
          </a:p>
          <a:p>
            <a:r>
              <a:rPr lang="en-GB" sz="1900" dirty="0"/>
              <a:t>Tell the child that if they are being bullied to always keep the evidence</a:t>
            </a:r>
          </a:p>
          <a:p>
            <a:r>
              <a:rPr lang="en-GB" sz="1900" dirty="0"/>
              <a:t>Block the bullies</a:t>
            </a:r>
          </a:p>
          <a:p>
            <a:r>
              <a:rPr lang="en-GB" sz="1900" dirty="0"/>
              <a:t>Learn how to report and where to go for further support (to the platform itself, to CEOP if it’s sexual, police, school,  Report Remove to have content taken down)</a:t>
            </a:r>
          </a:p>
          <a:p>
            <a:r>
              <a:rPr lang="en-GB" sz="1900" dirty="0"/>
              <a:t>Talk to the children about friends and followers online.</a:t>
            </a:r>
          </a:p>
          <a:p>
            <a:r>
              <a:rPr lang="en-GB" sz="1900" dirty="0"/>
              <a:t>Encourage them to move away. </a:t>
            </a:r>
          </a:p>
          <a:p>
            <a:endParaRPr lang="en-GB" sz="1900" dirty="0"/>
          </a:p>
        </p:txBody>
      </p:sp>
      <p:pic>
        <p:nvPicPr>
          <p:cNvPr id="5" name="Picture 4" descr="A picture containing umbrella, accessory, rain, red&#10;&#10;Description automatically generated">
            <a:extLst>
              <a:ext uri="{FF2B5EF4-FFF2-40B4-BE49-F238E27FC236}">
                <a16:creationId xmlns:a16="http://schemas.microsoft.com/office/drawing/2014/main" id="{2C9D8C1D-16CE-03E6-956C-77AF843F5FA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921" t="2182" r="4677" b="12233"/>
          <a:stretch>
            <a:fillRect/>
          </a:stretch>
        </p:blipFill>
        <p:spPr>
          <a:xfrm>
            <a:off x="6324601" y="1671568"/>
            <a:ext cx="5029199" cy="4678478"/>
          </a:xfrm>
          <a:prstGeom prst="rect">
            <a:avLst/>
          </a:prstGeom>
        </p:spPr>
      </p:pic>
    </p:spTree>
    <p:extLst>
      <p:ext uri="{BB962C8B-B14F-4D97-AF65-F5344CB8AC3E}">
        <p14:creationId xmlns:p14="http://schemas.microsoft.com/office/powerpoint/2010/main" val="75882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mputer screen with text&#10;&#10;Description automatically generated">
            <a:extLst>
              <a:ext uri="{FF2B5EF4-FFF2-40B4-BE49-F238E27FC236}">
                <a16:creationId xmlns:a16="http://schemas.microsoft.com/office/drawing/2014/main" id="{4C1679E0-046C-6AEB-9FAB-3CDE6727194E}"/>
              </a:ext>
            </a:extLst>
          </p:cNvPr>
          <p:cNvPicPr>
            <a:picLocks noGrp="1" noChangeAspect="1"/>
          </p:cNvPicPr>
          <p:nvPr>
            <p:ph idx="1"/>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958367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3872416-A987-A534-8CE6-1660CF67B16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D2A8155-19D0-4BC2-BC4F-D621DDC8DB41}"/>
              </a:ext>
            </a:extLst>
          </p:cNvPr>
          <p:cNvSpPr txBox="1"/>
          <p:nvPr/>
        </p:nvSpPr>
        <p:spPr>
          <a:xfrm>
            <a:off x="579120" y="1251292"/>
            <a:ext cx="12028414" cy="4467057"/>
          </a:xfrm>
          <a:prstGeom prst="rect">
            <a:avLst/>
          </a:prstGeom>
          <a:noFill/>
        </p:spPr>
        <p:txBody>
          <a:bodyPr wrap="square" rtlCol="0">
            <a:spAutoFit/>
          </a:bodyPr>
          <a:lstStyle/>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B0F0"/>
                </a:solidFill>
                <a:effectLst/>
                <a:highlight>
                  <a:srgbClr val="FFFFFF"/>
                </a:highlight>
                <a:uLnTx/>
                <a:uFillTx/>
                <a:latin typeface="inherit"/>
                <a:ea typeface="+mn-ea"/>
                <a:cs typeface="+mn-cs"/>
              </a:rPr>
              <a:t>ASK</a:t>
            </a:r>
            <a:r>
              <a:rPr kumimoji="0" lang="en-GB" sz="2400" b="1" i="0" u="none" strike="noStrike" kern="1200" cap="none" spc="0" normalizeH="0" baseline="0" noProof="0" dirty="0">
                <a:ln>
                  <a:noFill/>
                </a:ln>
                <a:solidFill>
                  <a:srgbClr val="253045"/>
                </a:solidFill>
                <a:effectLst/>
                <a:highlight>
                  <a:srgbClr val="FFFFFF"/>
                </a:highlight>
                <a:uLnTx/>
                <a:uFillTx/>
                <a:latin typeface="inherit"/>
                <a:ea typeface="+mn-ea"/>
                <a:cs typeface="+mn-cs"/>
              </a:rPr>
              <a:t> </a:t>
            </a:r>
            <a:r>
              <a:rPr kumimoji="0" lang="en-GB" sz="2400" b="0" i="0" u="none" strike="noStrike" kern="1200" cap="none" spc="0" normalizeH="0" baseline="0" noProof="0" dirty="0">
                <a:ln>
                  <a:noFill/>
                </a:ln>
                <a:solidFill>
                  <a:prstClr val="black"/>
                </a:solidFill>
                <a:effectLst/>
                <a:highlight>
                  <a:srgbClr val="FFFFFF"/>
                </a:highlight>
                <a:uLnTx/>
                <a:uFillTx/>
                <a:latin typeface="inherit"/>
                <a:ea typeface="+mn-ea"/>
                <a:cs typeface="+mn-cs"/>
              </a:rPr>
              <a:t>what type of games your child enjoys – are they </a:t>
            </a:r>
            <a:r>
              <a:rPr kumimoji="0" lang="en-GB" sz="2400" b="1" i="0" u="none" strike="noStrike" kern="1200" cap="none" spc="0" normalizeH="0" baseline="0" noProof="0" dirty="0">
                <a:ln>
                  <a:noFill/>
                </a:ln>
                <a:solidFill>
                  <a:prstClr val="black"/>
                </a:solidFill>
                <a:effectLst/>
                <a:highlight>
                  <a:srgbClr val="FFFFFF"/>
                </a:highlight>
                <a:uLnTx/>
                <a:uFillTx/>
                <a:latin typeface="inherit"/>
                <a:ea typeface="+mn-ea"/>
                <a:cs typeface="+mn-cs"/>
              </a:rPr>
              <a:t>age-appropriate</a:t>
            </a:r>
            <a:r>
              <a:rPr kumimoji="0" lang="en-GB" sz="2400" b="0" i="0" u="none" strike="noStrike" kern="1200" cap="none" spc="0" normalizeH="0" baseline="0" noProof="0" dirty="0">
                <a:ln>
                  <a:noFill/>
                </a:ln>
                <a:solidFill>
                  <a:prstClr val="black"/>
                </a:solidFill>
                <a:effectLst/>
                <a:highlight>
                  <a:srgbClr val="FFFFFF"/>
                </a:highlight>
                <a:uLnTx/>
                <a:uFillTx/>
                <a:latin typeface="inherit"/>
                <a:ea typeface="+mn-ea"/>
                <a:cs typeface="+mn-cs"/>
              </a:rPr>
              <a:t>?</a:t>
            </a:r>
          </a:p>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B0F0"/>
                </a:solidFill>
                <a:effectLst/>
                <a:highlight>
                  <a:srgbClr val="FFFFFF"/>
                </a:highlight>
                <a:uLnTx/>
                <a:uFillTx/>
                <a:latin typeface="inherit"/>
                <a:ea typeface="+mn-ea"/>
                <a:cs typeface="+mn-cs"/>
              </a:rPr>
              <a:t>PLAY</a:t>
            </a:r>
            <a:r>
              <a:rPr kumimoji="0" lang="en-GB" sz="2400" b="1" i="0" u="none" strike="noStrike" kern="1200" cap="none" spc="0" normalizeH="0" baseline="0" noProof="0" dirty="0">
                <a:ln>
                  <a:noFill/>
                </a:ln>
                <a:solidFill>
                  <a:prstClr val="black"/>
                </a:solidFill>
                <a:effectLst/>
                <a:highlight>
                  <a:srgbClr val="FFFFFF"/>
                </a:highlight>
                <a:uLnTx/>
                <a:uFillTx/>
                <a:latin typeface="inherit"/>
                <a:ea typeface="+mn-ea"/>
                <a:cs typeface="+mn-cs"/>
              </a:rPr>
              <a:t> </a:t>
            </a:r>
            <a:r>
              <a:rPr kumimoji="0" lang="en-GB" sz="2400" b="0" i="0" u="none" strike="noStrike" kern="1200" cap="none" spc="0" normalizeH="0" baseline="0" noProof="0" dirty="0">
                <a:ln>
                  <a:noFill/>
                </a:ln>
                <a:solidFill>
                  <a:prstClr val="black"/>
                </a:solidFill>
                <a:effectLst/>
                <a:highlight>
                  <a:srgbClr val="FFFFFF"/>
                </a:highlight>
                <a:uLnTx/>
                <a:uFillTx/>
                <a:latin typeface="inherit"/>
                <a:ea typeface="+mn-ea"/>
                <a:cs typeface="+mn-cs"/>
              </a:rPr>
              <a:t>games together - keep the tech in </a:t>
            </a:r>
            <a:r>
              <a:rPr kumimoji="0" lang="en-GB" sz="2400" b="1" i="0" u="none" strike="noStrike" kern="1200" cap="none" spc="0" normalizeH="0" baseline="0" noProof="0" dirty="0">
                <a:ln>
                  <a:noFill/>
                </a:ln>
                <a:solidFill>
                  <a:prstClr val="black"/>
                </a:solidFill>
                <a:effectLst/>
                <a:highlight>
                  <a:srgbClr val="FFFFFF"/>
                </a:highlight>
                <a:uLnTx/>
                <a:uFillTx/>
                <a:latin typeface="inherit"/>
                <a:ea typeface="+mn-ea"/>
                <a:cs typeface="+mn-cs"/>
              </a:rPr>
              <a:t>shared spaces </a:t>
            </a:r>
            <a:r>
              <a:rPr kumimoji="0" lang="en-GB" sz="2400" b="0" i="0" u="none" strike="noStrike" kern="1200" cap="none" spc="0" normalizeH="0" baseline="0" noProof="0" dirty="0">
                <a:ln>
                  <a:noFill/>
                </a:ln>
                <a:solidFill>
                  <a:prstClr val="black"/>
                </a:solidFill>
                <a:effectLst/>
                <a:highlight>
                  <a:srgbClr val="FFFFFF"/>
                </a:highlight>
                <a:uLnTx/>
                <a:uFillTx/>
                <a:latin typeface="inherit"/>
                <a:ea typeface="+mn-ea"/>
                <a:cs typeface="+mn-cs"/>
              </a:rPr>
              <a:t>rather than bedrooms</a:t>
            </a:r>
          </a:p>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B0F0"/>
                </a:solidFill>
                <a:effectLst/>
                <a:highlight>
                  <a:srgbClr val="FFFFFF"/>
                </a:highlight>
                <a:uLnTx/>
                <a:uFillTx/>
                <a:latin typeface="inherit"/>
                <a:ea typeface="+mn-ea"/>
                <a:cs typeface="+mn-cs"/>
              </a:rPr>
              <a:t>TALK</a:t>
            </a:r>
            <a:r>
              <a:rPr kumimoji="0" lang="en-GB" sz="2400" b="1" i="0" u="none" strike="noStrike" kern="1200" cap="none" spc="0" normalizeH="0" baseline="0" noProof="0" dirty="0">
                <a:ln>
                  <a:noFill/>
                </a:ln>
                <a:solidFill>
                  <a:prstClr val="black"/>
                </a:solidFill>
                <a:effectLst/>
                <a:highlight>
                  <a:srgbClr val="FFFFFF"/>
                </a:highlight>
                <a:uLnTx/>
                <a:uFillTx/>
                <a:latin typeface="inherit"/>
                <a:ea typeface="+mn-ea"/>
                <a:cs typeface="+mn-cs"/>
              </a:rPr>
              <a:t> </a:t>
            </a:r>
            <a:r>
              <a:rPr kumimoji="0" lang="en-GB" sz="2400" b="0" i="0" u="none" strike="noStrike" kern="1200" cap="none" spc="0" normalizeH="0" baseline="0" noProof="0" dirty="0">
                <a:ln>
                  <a:noFill/>
                </a:ln>
                <a:solidFill>
                  <a:prstClr val="black"/>
                </a:solidFill>
                <a:effectLst/>
                <a:highlight>
                  <a:srgbClr val="FFFFFF"/>
                </a:highlight>
                <a:uLnTx/>
                <a:uFillTx/>
                <a:latin typeface="inherit"/>
                <a:ea typeface="+mn-ea"/>
                <a:cs typeface="+mn-cs"/>
              </a:rPr>
              <a:t>about </a:t>
            </a:r>
            <a:r>
              <a:rPr kumimoji="0" lang="en-GB" sz="2400" b="1" i="0" u="none" strike="noStrike" kern="1200" cap="none" spc="0" normalizeH="0" baseline="0" noProof="0" dirty="0">
                <a:ln>
                  <a:noFill/>
                </a:ln>
                <a:solidFill>
                  <a:prstClr val="black"/>
                </a:solidFill>
                <a:effectLst/>
                <a:highlight>
                  <a:srgbClr val="FFFFFF"/>
                </a:highlight>
                <a:uLnTx/>
                <a:uFillTx/>
                <a:latin typeface="inherit"/>
                <a:ea typeface="+mn-ea"/>
                <a:cs typeface="+mn-cs"/>
              </a:rPr>
              <a:t>who they are playing </a:t>
            </a:r>
            <a:r>
              <a:rPr kumimoji="0" lang="en-GB" sz="2400" b="0" i="0" u="none" strike="noStrike" kern="1200" cap="none" spc="0" normalizeH="0" baseline="0" noProof="0" dirty="0">
                <a:ln>
                  <a:noFill/>
                </a:ln>
                <a:solidFill>
                  <a:prstClr val="black"/>
                </a:solidFill>
                <a:effectLst/>
                <a:highlight>
                  <a:srgbClr val="FFFFFF"/>
                </a:highlight>
                <a:uLnTx/>
                <a:uFillTx/>
                <a:latin typeface="inherit"/>
                <a:ea typeface="+mn-ea"/>
                <a:cs typeface="+mn-cs"/>
              </a:rPr>
              <a:t>with - what </a:t>
            </a:r>
            <a:r>
              <a:rPr kumimoji="0" lang="en-GB" sz="2400" b="1" i="0" u="none" strike="noStrike" kern="1200" cap="none" spc="0" normalizeH="0" baseline="0" noProof="0" dirty="0">
                <a:ln>
                  <a:noFill/>
                </a:ln>
                <a:solidFill>
                  <a:prstClr val="black"/>
                </a:solidFill>
                <a:effectLst/>
                <a:highlight>
                  <a:srgbClr val="FFFFFF"/>
                </a:highlight>
                <a:uLnTx/>
                <a:uFillTx/>
                <a:latin typeface="inherit"/>
                <a:ea typeface="+mn-ea"/>
                <a:cs typeface="+mn-cs"/>
              </a:rPr>
              <a:t>information</a:t>
            </a:r>
            <a:r>
              <a:rPr kumimoji="0" lang="en-GB" sz="2400" b="0" i="0" u="none" strike="noStrike" kern="1200" cap="none" spc="0" normalizeH="0" baseline="0" noProof="0" dirty="0">
                <a:ln>
                  <a:noFill/>
                </a:ln>
                <a:solidFill>
                  <a:prstClr val="black"/>
                </a:solidFill>
                <a:effectLst/>
                <a:highlight>
                  <a:srgbClr val="FFFFFF"/>
                </a:highlight>
                <a:uLnTx/>
                <a:uFillTx/>
                <a:latin typeface="inherit"/>
                <a:ea typeface="+mn-ea"/>
                <a:cs typeface="+mn-cs"/>
              </a:rPr>
              <a:t> are they sharing?</a:t>
            </a:r>
          </a:p>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B0F0"/>
                </a:solidFill>
                <a:effectLst/>
                <a:highlight>
                  <a:srgbClr val="FFFFFF"/>
                </a:highlight>
                <a:uLnTx/>
                <a:uFillTx/>
                <a:latin typeface="inherit"/>
                <a:ea typeface="+mn-ea"/>
                <a:cs typeface="+mn-cs"/>
              </a:rPr>
              <a:t>EXPLAIN</a:t>
            </a:r>
            <a:r>
              <a:rPr kumimoji="0" lang="en-GB" sz="2400" b="0" i="0" u="none" strike="noStrike" kern="1200" cap="none" spc="0" normalizeH="0" baseline="0" noProof="0" dirty="0">
                <a:ln>
                  <a:noFill/>
                </a:ln>
                <a:solidFill>
                  <a:prstClr val="black"/>
                </a:solidFill>
                <a:effectLst/>
                <a:highlight>
                  <a:srgbClr val="FFFFFF"/>
                </a:highlight>
                <a:uLnTx/>
                <a:uFillTx/>
                <a:latin typeface="inherit"/>
                <a:ea typeface="+mn-ea"/>
                <a:cs typeface="+mn-cs"/>
              </a:rPr>
              <a:t> what is/isn’t </a:t>
            </a:r>
            <a:r>
              <a:rPr kumimoji="0" lang="en-GB" sz="2400" b="1" i="0" u="none" strike="noStrike" kern="1200" cap="none" spc="0" normalizeH="0" baseline="0" noProof="0" dirty="0">
                <a:ln>
                  <a:noFill/>
                </a:ln>
                <a:solidFill>
                  <a:prstClr val="black"/>
                </a:solidFill>
                <a:effectLst/>
                <a:highlight>
                  <a:srgbClr val="FFFFFF"/>
                </a:highlight>
                <a:uLnTx/>
                <a:uFillTx/>
                <a:latin typeface="inherit"/>
                <a:ea typeface="+mn-ea"/>
                <a:cs typeface="+mn-cs"/>
              </a:rPr>
              <a:t>appropriate to share</a:t>
            </a:r>
            <a:r>
              <a:rPr kumimoji="0" lang="en-GB" sz="2400" b="0" i="0" u="none" strike="noStrike" kern="1200" cap="none" spc="0" normalizeH="0" baseline="0" noProof="0" dirty="0">
                <a:ln>
                  <a:noFill/>
                </a:ln>
                <a:solidFill>
                  <a:prstClr val="black"/>
                </a:solidFill>
                <a:effectLst/>
                <a:highlight>
                  <a:srgbClr val="FFFFFF"/>
                </a:highlight>
                <a:uLnTx/>
                <a:uFillTx/>
                <a:latin typeface="inherit"/>
                <a:ea typeface="+mn-ea"/>
                <a:cs typeface="+mn-cs"/>
              </a:rPr>
              <a:t>, e.g. personal details to identify them/location</a:t>
            </a:r>
          </a:p>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B0F0"/>
                </a:solidFill>
                <a:effectLst/>
                <a:highlight>
                  <a:srgbClr val="FFFFFF"/>
                </a:highlight>
                <a:uLnTx/>
                <a:uFillTx/>
                <a:latin typeface="inherit"/>
                <a:ea typeface="+mn-ea"/>
                <a:cs typeface="+mn-cs"/>
              </a:rPr>
              <a:t>AGREE</a:t>
            </a:r>
            <a:r>
              <a:rPr kumimoji="0" lang="en-GB" sz="2400" b="0" i="0" u="none" strike="noStrike" kern="1200" cap="none" spc="0" normalizeH="0" baseline="0" noProof="0" dirty="0">
                <a:ln>
                  <a:noFill/>
                </a:ln>
                <a:solidFill>
                  <a:prstClr val="black"/>
                </a:solidFill>
                <a:effectLst/>
                <a:highlight>
                  <a:srgbClr val="FFFFFF"/>
                </a:highlight>
                <a:uLnTx/>
                <a:uFillTx/>
                <a:latin typeface="inherit"/>
                <a:ea typeface="+mn-ea"/>
                <a:cs typeface="+mn-cs"/>
              </a:rPr>
              <a:t> how they will spend their </a:t>
            </a:r>
            <a:r>
              <a:rPr kumimoji="0" lang="en-GB" sz="2400" b="1" i="0" u="none" strike="noStrike" kern="1200" cap="none" spc="0" normalizeH="0" baseline="0" noProof="0" dirty="0">
                <a:ln>
                  <a:noFill/>
                </a:ln>
                <a:solidFill>
                  <a:prstClr val="black"/>
                </a:solidFill>
                <a:effectLst/>
                <a:highlight>
                  <a:srgbClr val="FFFFFF"/>
                </a:highlight>
                <a:uLnTx/>
                <a:uFillTx/>
                <a:latin typeface="inherit"/>
                <a:ea typeface="+mn-ea"/>
                <a:cs typeface="+mn-cs"/>
              </a:rPr>
              <a:t>money</a:t>
            </a:r>
            <a:r>
              <a:rPr kumimoji="0" lang="en-GB" sz="2400" b="0" i="0" u="none" strike="noStrike" kern="1200" cap="none" spc="0" normalizeH="0" baseline="0" noProof="0" dirty="0">
                <a:ln>
                  <a:noFill/>
                </a:ln>
                <a:solidFill>
                  <a:prstClr val="black"/>
                </a:solidFill>
                <a:effectLst/>
                <a:highlight>
                  <a:srgbClr val="FFFFFF"/>
                </a:highlight>
                <a:uLnTx/>
                <a:uFillTx/>
                <a:latin typeface="inherit"/>
                <a:ea typeface="+mn-ea"/>
                <a:cs typeface="+mn-cs"/>
              </a:rPr>
              <a:t> online</a:t>
            </a:r>
          </a:p>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B0F0"/>
                </a:solidFill>
                <a:effectLst/>
                <a:highlight>
                  <a:srgbClr val="FFFFFF"/>
                </a:highlight>
                <a:uLnTx/>
                <a:uFillTx/>
                <a:latin typeface="inherit"/>
                <a:ea typeface="+mn-ea"/>
                <a:cs typeface="+mn-cs"/>
              </a:rPr>
              <a:t>DISCUSS</a:t>
            </a:r>
            <a:r>
              <a:rPr kumimoji="0" lang="en-GB" sz="2400" b="0" i="0" u="none" strike="noStrike" kern="1200" cap="none" spc="0" normalizeH="0" baseline="0" noProof="0" dirty="0">
                <a:ln>
                  <a:noFill/>
                </a:ln>
                <a:solidFill>
                  <a:prstClr val="black"/>
                </a:solidFill>
                <a:effectLst/>
                <a:highlight>
                  <a:srgbClr val="FFFFFF"/>
                </a:highlight>
                <a:uLnTx/>
                <a:uFillTx/>
                <a:latin typeface="inherit"/>
                <a:ea typeface="+mn-ea"/>
                <a:cs typeface="+mn-cs"/>
              </a:rPr>
              <a:t> what they would do if they were </a:t>
            </a:r>
            <a:r>
              <a:rPr kumimoji="0" lang="en-GB" sz="2400" b="1" i="0" u="none" strike="noStrike" kern="1200" cap="none" spc="0" normalizeH="0" baseline="0" noProof="0" dirty="0">
                <a:ln>
                  <a:noFill/>
                </a:ln>
                <a:solidFill>
                  <a:prstClr val="black"/>
                </a:solidFill>
                <a:effectLst/>
                <a:highlight>
                  <a:srgbClr val="FFFFFF"/>
                </a:highlight>
                <a:uLnTx/>
                <a:uFillTx/>
                <a:latin typeface="inherit"/>
                <a:ea typeface="+mn-ea"/>
                <a:cs typeface="+mn-cs"/>
              </a:rPr>
              <a:t>bullied</a:t>
            </a:r>
            <a:r>
              <a:rPr kumimoji="0" lang="en-GB" sz="2400" b="0" i="0" u="none" strike="noStrike" kern="1200" cap="none" spc="0" normalizeH="0" baseline="0" noProof="0" dirty="0">
                <a:ln>
                  <a:noFill/>
                </a:ln>
                <a:solidFill>
                  <a:prstClr val="black"/>
                </a:solidFill>
                <a:effectLst/>
                <a:highlight>
                  <a:srgbClr val="FFFFFF"/>
                </a:highlight>
                <a:uLnTx/>
                <a:uFillTx/>
                <a:latin typeface="inherit"/>
                <a:ea typeface="+mn-ea"/>
                <a:cs typeface="+mn-cs"/>
              </a:rPr>
              <a:t> online, and what steps to take </a:t>
            </a:r>
          </a:p>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B0F0"/>
                </a:solidFill>
                <a:effectLst/>
                <a:highlight>
                  <a:srgbClr val="FFFFFF"/>
                </a:highlight>
                <a:uLnTx/>
                <a:uFillTx/>
                <a:latin typeface="inherit"/>
                <a:ea typeface="+mn-ea"/>
                <a:cs typeface="+mn-cs"/>
              </a:rPr>
              <a:t>DECIDE</a:t>
            </a:r>
            <a:r>
              <a:rPr kumimoji="0" lang="en-GB" sz="2400" b="0" i="0" u="none" strike="noStrike" kern="1200" cap="none" spc="0" normalizeH="0" baseline="0" noProof="0" dirty="0">
                <a:ln>
                  <a:noFill/>
                </a:ln>
                <a:solidFill>
                  <a:prstClr val="black"/>
                </a:solidFill>
                <a:effectLst/>
                <a:highlight>
                  <a:srgbClr val="FFFFFF"/>
                </a:highlight>
                <a:uLnTx/>
                <a:uFillTx/>
                <a:latin typeface="inherit"/>
                <a:ea typeface="+mn-ea"/>
                <a:cs typeface="+mn-cs"/>
              </a:rPr>
              <a:t> </a:t>
            </a:r>
            <a:r>
              <a:rPr kumimoji="0" lang="en-GB" sz="2400" b="1" i="0" u="none" strike="noStrike" kern="1200" cap="none" spc="0" normalizeH="0" baseline="0" noProof="0" dirty="0">
                <a:ln>
                  <a:noFill/>
                </a:ln>
                <a:solidFill>
                  <a:prstClr val="black"/>
                </a:solidFill>
                <a:effectLst/>
                <a:highlight>
                  <a:srgbClr val="FFFFFF"/>
                </a:highlight>
                <a:uLnTx/>
                <a:uFillTx/>
                <a:latin typeface="inherit"/>
                <a:ea typeface="+mn-ea"/>
                <a:cs typeface="+mn-cs"/>
              </a:rPr>
              <a:t>how long is appropriate </a:t>
            </a:r>
            <a:r>
              <a:rPr kumimoji="0" lang="en-GB" sz="2400" b="0" i="0" u="none" strike="noStrike" kern="1200" cap="none" spc="0" normalizeH="0" baseline="0" noProof="0" dirty="0">
                <a:ln>
                  <a:noFill/>
                </a:ln>
                <a:solidFill>
                  <a:prstClr val="black"/>
                </a:solidFill>
                <a:effectLst/>
                <a:highlight>
                  <a:srgbClr val="FFFFFF"/>
                </a:highlight>
                <a:uLnTx/>
                <a:uFillTx/>
                <a:latin typeface="inherit"/>
                <a:ea typeface="+mn-ea"/>
                <a:cs typeface="+mn-cs"/>
              </a:rPr>
              <a:t>to play in one session - how many sessions a day</a:t>
            </a:r>
          </a:p>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B0F0"/>
                </a:solidFill>
                <a:effectLst/>
                <a:highlight>
                  <a:srgbClr val="FFFFFF"/>
                </a:highlight>
                <a:uLnTx/>
                <a:uFillTx/>
                <a:latin typeface="inherit"/>
                <a:ea typeface="+mn-ea"/>
                <a:cs typeface="+mn-cs"/>
              </a:rPr>
              <a:t>SETUP</a:t>
            </a:r>
            <a:r>
              <a:rPr kumimoji="0" lang="en-GB" sz="2400" b="0" i="0" u="none" strike="noStrike" kern="1200" cap="none" spc="0" normalizeH="0" baseline="0" noProof="0" dirty="0">
                <a:ln>
                  <a:noFill/>
                </a:ln>
                <a:solidFill>
                  <a:prstClr val="black"/>
                </a:solidFill>
                <a:effectLst/>
                <a:highlight>
                  <a:srgbClr val="FFFFFF"/>
                </a:highlight>
                <a:uLnTx/>
                <a:uFillTx/>
                <a:latin typeface="inherit"/>
                <a:ea typeface="+mn-ea"/>
                <a:cs typeface="+mn-cs"/>
              </a:rPr>
              <a:t> these restrictions in </a:t>
            </a:r>
            <a:r>
              <a:rPr kumimoji="0" lang="en-GB" sz="2400" b="1" i="0" u="none" strike="noStrike" kern="1200" cap="none" spc="0" normalizeH="0" baseline="0" noProof="0" dirty="0">
                <a:ln>
                  <a:noFill/>
                </a:ln>
                <a:solidFill>
                  <a:prstClr val="black"/>
                </a:solidFill>
                <a:effectLst/>
                <a:highlight>
                  <a:srgbClr val="FFFFFF"/>
                </a:highlight>
                <a:uLnTx/>
                <a:uFillTx/>
                <a:latin typeface="inherit"/>
                <a:ea typeface="+mn-ea"/>
                <a:cs typeface="+mn-cs"/>
              </a:rPr>
              <a:t>parental settings </a:t>
            </a:r>
            <a:r>
              <a:rPr kumimoji="0" lang="en-GB" sz="2400" b="0" i="0" u="none" strike="noStrike" kern="1200" cap="none" spc="0" normalizeH="0" baseline="0" noProof="0" dirty="0">
                <a:ln>
                  <a:noFill/>
                </a:ln>
                <a:solidFill>
                  <a:prstClr val="black"/>
                </a:solidFill>
                <a:effectLst/>
                <a:highlight>
                  <a:srgbClr val="FFFFFF"/>
                </a:highlight>
                <a:uLnTx/>
                <a:uFillTx/>
                <a:latin typeface="inherit"/>
                <a:ea typeface="+mn-ea"/>
                <a:cs typeface="+mn-cs"/>
              </a:rPr>
              <a:t>with your child</a:t>
            </a:r>
          </a:p>
        </p:txBody>
      </p:sp>
      <p:sp>
        <p:nvSpPr>
          <p:cNvPr id="8" name="TextBox 7">
            <a:extLst>
              <a:ext uri="{FF2B5EF4-FFF2-40B4-BE49-F238E27FC236}">
                <a16:creationId xmlns:a16="http://schemas.microsoft.com/office/drawing/2014/main" id="{AEB9A814-C207-4A86-9B1F-955D65F169F4}"/>
              </a:ext>
            </a:extLst>
          </p:cNvPr>
          <p:cNvSpPr txBox="1"/>
          <p:nvPr/>
        </p:nvSpPr>
        <p:spPr>
          <a:xfrm>
            <a:off x="8905674" y="6289284"/>
            <a:ext cx="317608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GB" sz="11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Children and parents: media use and attitudes report 2024</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7CF9CC3-700C-42AA-A736-CF685CD1DE66}"/>
              </a:ext>
            </a:extLst>
          </p:cNvPr>
          <p:cNvSpPr txBox="1"/>
          <p:nvPr/>
        </p:nvSpPr>
        <p:spPr>
          <a:xfrm>
            <a:off x="3116056" y="5950739"/>
            <a:ext cx="907594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Visit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gaming.lgfl.net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for advice and activities to keep them safe</a:t>
            </a:r>
          </a:p>
        </p:txBody>
      </p:sp>
      <p:sp>
        <p:nvSpPr>
          <p:cNvPr id="2" name="TextBox 1">
            <a:extLst>
              <a:ext uri="{FF2B5EF4-FFF2-40B4-BE49-F238E27FC236}">
                <a16:creationId xmlns:a16="http://schemas.microsoft.com/office/drawing/2014/main" id="{DBFD701A-C6CE-F333-5CDD-EB334ECCAFA9}"/>
              </a:ext>
            </a:extLst>
          </p:cNvPr>
          <p:cNvSpPr txBox="1"/>
          <p:nvPr/>
        </p:nvSpPr>
        <p:spPr>
          <a:xfrm>
            <a:off x="284882" y="611877"/>
            <a:ext cx="62225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Gaming: How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can</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none" strike="noStrike" kern="1200" cap="none" spc="0" normalizeH="0" baseline="0" noProof="0" dirty="0">
                <a:ln>
                  <a:noFill/>
                </a:ln>
                <a:solidFill>
                  <a:srgbClr val="FF0000"/>
                </a:solidFill>
                <a:effectLst/>
                <a:uLnTx/>
                <a:uFillTx/>
                <a:latin typeface="Calibri" panose="020F0502020204030204"/>
                <a:ea typeface="+mn-ea"/>
                <a:cs typeface="+mn-cs"/>
              </a:rPr>
              <a:t>YOU GET INVOLVED</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2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pic>
        <p:nvPicPr>
          <p:cNvPr id="3" name="Picture 4" descr="Free dialog tip advice illustration">
            <a:extLst>
              <a:ext uri="{FF2B5EF4-FFF2-40B4-BE49-F238E27FC236}">
                <a16:creationId xmlns:a16="http://schemas.microsoft.com/office/drawing/2014/main" id="{47F27E71-B4B1-AE28-7E6A-6702745D1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1449" y="318432"/>
            <a:ext cx="2152650" cy="15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45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4CB316-2D73-D4D3-58E1-545F8606721D}"/>
              </a:ext>
            </a:extLst>
          </p:cNvPr>
          <p:cNvSpPr>
            <a:spLocks noGrp="1"/>
          </p:cNvSpPr>
          <p:nvPr>
            <p:ph type="title"/>
          </p:nvPr>
        </p:nvSpPr>
        <p:spPr>
          <a:xfrm>
            <a:off x="586478" y="1683756"/>
            <a:ext cx="3115265" cy="2396359"/>
          </a:xfrm>
        </p:spPr>
        <p:txBody>
          <a:bodyPr anchor="b">
            <a:normAutofit/>
          </a:bodyPr>
          <a:lstStyle/>
          <a:p>
            <a:pPr algn="r"/>
            <a:r>
              <a:rPr lang="en-GB" sz="4000" dirty="0">
                <a:solidFill>
                  <a:srgbClr val="FFFFFF"/>
                </a:solidFill>
              </a:rPr>
              <a:t>Content </a:t>
            </a:r>
          </a:p>
        </p:txBody>
      </p:sp>
      <p:graphicFrame>
        <p:nvGraphicFramePr>
          <p:cNvPr id="5" name="Content Placeholder 2">
            <a:extLst>
              <a:ext uri="{FF2B5EF4-FFF2-40B4-BE49-F238E27FC236}">
                <a16:creationId xmlns:a16="http://schemas.microsoft.com/office/drawing/2014/main" id="{1B24826D-BE5F-944F-B715-E5E8ADF9DFAA}"/>
              </a:ext>
            </a:extLst>
          </p:cNvPr>
          <p:cNvGraphicFramePr>
            <a:graphicFrameLocks noGrp="1"/>
          </p:cNvGraphicFramePr>
          <p:nvPr>
            <p:ph idx="1"/>
            <p:extLst>
              <p:ext uri="{D42A27DB-BD31-4B8C-83A1-F6EECF244321}">
                <p14:modId xmlns:p14="http://schemas.microsoft.com/office/powerpoint/2010/main" val="193257504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231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176214"/>
            <a:ext cx="10515600" cy="1481188"/>
          </a:xfrm>
        </p:spPr>
        <p:txBody>
          <a:bodyPr>
            <a:normAutofit/>
          </a:bodyPr>
          <a:lstStyle/>
          <a:p>
            <a:pPr algn="ctr"/>
            <a:r>
              <a:rPr lang="en-GB" sz="4000" dirty="0"/>
              <a:t>Unwanted Contact</a:t>
            </a:r>
          </a:p>
        </p:txBody>
      </p:sp>
      <p:sp>
        <p:nvSpPr>
          <p:cNvPr id="3" name="Content Placeholder 2"/>
          <p:cNvSpPr>
            <a:spLocks noGrp="1"/>
          </p:cNvSpPr>
          <p:nvPr>
            <p:ph idx="1"/>
          </p:nvPr>
        </p:nvSpPr>
        <p:spPr>
          <a:xfrm>
            <a:off x="838200" y="1847128"/>
            <a:ext cx="4352928" cy="4272681"/>
          </a:xfrm>
        </p:spPr>
        <p:txBody>
          <a:bodyPr>
            <a:normAutofit lnSpcReduction="10000"/>
          </a:bodyPr>
          <a:lstStyle/>
          <a:p>
            <a:pPr marL="0" indent="0">
              <a:buNone/>
            </a:pPr>
            <a:r>
              <a:rPr lang="en-GB" sz="2000" dirty="0"/>
              <a:t>Contact is normally by people they children don’t know</a:t>
            </a:r>
          </a:p>
          <a:p>
            <a:r>
              <a:rPr lang="en-GB" sz="2000" dirty="0"/>
              <a:t>Inappropriate communication or grooming</a:t>
            </a:r>
          </a:p>
          <a:p>
            <a:pPr marL="0" indent="0">
              <a:buNone/>
            </a:pPr>
            <a:endParaRPr lang="en-GB" sz="2000" dirty="0"/>
          </a:p>
          <a:p>
            <a:pPr marL="0" indent="0">
              <a:buNone/>
            </a:pPr>
            <a:r>
              <a:rPr lang="en-GB" sz="2000" dirty="0"/>
              <a:t>Talk to your children about only playing or talking to people online who they know in real life. </a:t>
            </a:r>
          </a:p>
          <a:p>
            <a:pPr marL="0" indent="0">
              <a:buNone/>
            </a:pPr>
            <a:endParaRPr lang="en-GB" sz="2000" dirty="0"/>
          </a:p>
          <a:p>
            <a:pPr marL="0" indent="0">
              <a:buNone/>
            </a:pPr>
            <a:r>
              <a:rPr lang="en-GB" sz="2000" dirty="0"/>
              <a:t>Also reiterate that they don’t share personal information and must always remember that people aren’t always who they say they are.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7438"/>
          <a:stretch/>
        </p:blipFill>
        <p:spPr>
          <a:xfrm>
            <a:off x="5191128" y="1847129"/>
            <a:ext cx="6162670" cy="4272677"/>
          </a:xfrm>
          <a:prstGeom prst="rect">
            <a:avLst/>
          </a:prstGeom>
        </p:spPr>
      </p:pic>
    </p:spTree>
    <p:extLst>
      <p:ext uri="{BB962C8B-B14F-4D97-AF65-F5344CB8AC3E}">
        <p14:creationId xmlns:p14="http://schemas.microsoft.com/office/powerpoint/2010/main" val="650334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176214"/>
            <a:ext cx="10515600" cy="1481188"/>
          </a:xfrm>
        </p:spPr>
        <p:txBody>
          <a:bodyPr>
            <a:normAutofit/>
          </a:bodyPr>
          <a:lstStyle/>
          <a:p>
            <a:pPr algn="ctr"/>
            <a:r>
              <a:rPr lang="en-GB" sz="4000" dirty="0"/>
              <a:t>Advice</a:t>
            </a:r>
          </a:p>
        </p:txBody>
      </p:sp>
      <p:sp>
        <p:nvSpPr>
          <p:cNvPr id="3" name="Content Placeholder 2"/>
          <p:cNvSpPr>
            <a:spLocks noGrp="1"/>
          </p:cNvSpPr>
          <p:nvPr>
            <p:ph idx="1"/>
          </p:nvPr>
        </p:nvSpPr>
        <p:spPr>
          <a:xfrm>
            <a:off x="838200" y="1847128"/>
            <a:ext cx="3990968" cy="4272681"/>
          </a:xfrm>
        </p:spPr>
        <p:txBody>
          <a:bodyPr>
            <a:normAutofit/>
          </a:bodyPr>
          <a:lstStyle/>
          <a:p>
            <a:r>
              <a:rPr lang="en-GB" sz="2000" dirty="0"/>
              <a:t>Conversation about acceptable chat</a:t>
            </a:r>
          </a:p>
          <a:p>
            <a:r>
              <a:rPr lang="en-GB" sz="2000" dirty="0"/>
              <a:t>Boundaries and time limits</a:t>
            </a:r>
          </a:p>
          <a:p>
            <a:r>
              <a:rPr lang="en-GB" sz="2000" dirty="0"/>
              <a:t>Keep an eye on other responsibilities</a:t>
            </a:r>
          </a:p>
          <a:p>
            <a:r>
              <a:rPr lang="en-GB" sz="2000" dirty="0"/>
              <a:t>Don’t allow access to your credit card.</a:t>
            </a:r>
          </a:p>
          <a:p>
            <a:r>
              <a:rPr lang="en-GB" sz="2000" dirty="0"/>
              <a:t>Base your decisions on evidence </a:t>
            </a:r>
          </a:p>
        </p:txBody>
      </p:sp>
      <p:pic>
        <p:nvPicPr>
          <p:cNvPr id="5" name="Picture 4" descr="A picture containing text, indoor&#10;&#10;Description automatically generated">
            <a:extLst>
              <a:ext uri="{FF2B5EF4-FFF2-40B4-BE49-F238E27FC236}">
                <a16:creationId xmlns:a16="http://schemas.microsoft.com/office/drawing/2014/main" id="{4CB1F23D-168B-120D-1F98-1451C493BA7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087" r="-2" b="4470"/>
          <a:stretch/>
        </p:blipFill>
        <p:spPr>
          <a:xfrm>
            <a:off x="5191128" y="1847129"/>
            <a:ext cx="6162670" cy="4272677"/>
          </a:xfrm>
          <a:prstGeom prst="rect">
            <a:avLst/>
          </a:prstGeom>
        </p:spPr>
      </p:pic>
    </p:spTree>
    <p:extLst>
      <p:ext uri="{BB962C8B-B14F-4D97-AF65-F5344CB8AC3E}">
        <p14:creationId xmlns:p14="http://schemas.microsoft.com/office/powerpoint/2010/main" val="3155082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3602D2F-5FB5-44A5-A787-4DEBD7FC7BE6}"/>
              </a:ext>
            </a:extLst>
          </p:cNvPr>
          <p:cNvSpPr txBox="1"/>
          <p:nvPr/>
        </p:nvSpPr>
        <p:spPr>
          <a:xfrm>
            <a:off x="1955285" y="466546"/>
            <a:ext cx="952742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Have you set up parental </a:t>
            </a:r>
            <a:r>
              <a:rPr kumimoji="0" lang="en-GB" sz="2800" b="1" i="0" u="none" strike="noStrike" kern="1200" cap="none" spc="0" normalizeH="0" baseline="0" noProof="0" dirty="0">
                <a:ln>
                  <a:noFill/>
                </a:ln>
                <a:solidFill>
                  <a:srgbClr val="FF0000"/>
                </a:solidFill>
                <a:effectLst/>
                <a:uLnTx/>
                <a:uFillTx/>
                <a:latin typeface="Calibri" panose="020F0502020204030204"/>
                <a:ea typeface="+mn-ea"/>
                <a:cs typeface="+mn-cs"/>
              </a:rPr>
              <a:t>CONTROLS/PRIVACY SETTINGS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for</a:t>
            </a:r>
            <a:r>
              <a:rPr kumimoji="0" lang="en-GB" sz="2800" b="1" i="0" u="none" strike="noStrike" kern="1200" cap="none" spc="0" normalizeH="0" baseline="0" noProof="0" dirty="0">
                <a:ln>
                  <a:noFill/>
                </a:ln>
                <a:solidFill>
                  <a:srgbClr val="FF0000"/>
                </a:solidFill>
                <a:effectLst/>
                <a:uLnTx/>
                <a:uFillTx/>
                <a:latin typeface="Calibri" panose="020F0502020204030204"/>
                <a:ea typeface="+mn-ea"/>
                <a:cs typeface="+mn-cs"/>
              </a:rPr>
              <a:t> ALL DEVICES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2800" b="1" i="0" u="none" strike="noStrike" kern="1200" cap="none" spc="0" normalizeH="0" baseline="0" noProof="0" dirty="0">
                <a:ln>
                  <a:noFill/>
                </a:ln>
                <a:solidFill>
                  <a:srgbClr val="FF0000"/>
                </a:solidFill>
                <a:effectLst/>
                <a:uLnTx/>
                <a:uFillTx/>
                <a:latin typeface="Calibri" panose="020F0502020204030204"/>
                <a:ea typeface="+mn-ea"/>
                <a:cs typeface="+mn-cs"/>
              </a:rPr>
              <a:t>NETWORKS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descr="Free speech bubble talking chat illustration">
            <a:extLst>
              <a:ext uri="{FF2B5EF4-FFF2-40B4-BE49-F238E27FC236}">
                <a16:creationId xmlns:a16="http://schemas.microsoft.com/office/drawing/2014/main" id="{065380B7-20F6-DCD5-C201-08464F9C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51" y="22485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2" descr="Free did you know speech balloon message illustration">
            <a:extLst>
              <a:ext uri="{FF2B5EF4-FFF2-40B4-BE49-F238E27FC236}">
                <a16:creationId xmlns:a16="http://schemas.microsoft.com/office/drawing/2014/main" id="{D520F5D1-CA4C-35D9-FB40-887461F9C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1822" y="1703204"/>
            <a:ext cx="1668475" cy="1668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smartphone app news illustration">
            <a:extLst>
              <a:ext uri="{FF2B5EF4-FFF2-40B4-BE49-F238E27FC236}">
                <a16:creationId xmlns:a16="http://schemas.microsoft.com/office/drawing/2014/main" id="{1DA1CA01-F276-8B82-9EFD-F846D6F39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7153" y="2207007"/>
            <a:ext cx="3266917" cy="42068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C4BB3BD-492F-C737-5DA3-E2907C96E76C}"/>
              </a:ext>
            </a:extLst>
          </p:cNvPr>
          <p:cNvSpPr txBox="1"/>
          <p:nvPr/>
        </p:nvSpPr>
        <p:spPr>
          <a:xfrm>
            <a:off x="995991" y="2494046"/>
            <a:ext cx="7064933" cy="34163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Controls have to be set up on both the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broadband connection </a:t>
            </a:r>
            <a:r>
              <a:rPr kumimoji="0" lang="en-GB" sz="2000" b="0" i="0" u="sng" strike="noStrike" kern="1200" cap="none" spc="0" normalizeH="0" baseline="0" noProof="0" dirty="0">
                <a:ln>
                  <a:noFill/>
                </a:ln>
                <a:solidFill>
                  <a:srgbClr val="FF0000"/>
                </a:solidFill>
                <a:effectLst/>
                <a:uLnTx/>
                <a:uFillTx/>
                <a:latin typeface="Calibri" panose="020F0502020204030204"/>
                <a:ea typeface="+mn-ea"/>
                <a:cs typeface="+mn-cs"/>
              </a:rPr>
              <a:t>AND</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each individual device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These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do not come as standard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so it’s worth checking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They are important because they allow you to: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0000"/>
                </a:solidFill>
                <a:effectLst/>
                <a:highlight>
                  <a:srgbClr val="FAFAFA"/>
                </a:highlight>
                <a:uLnTx/>
                <a:uFillTx/>
                <a:latin typeface="Calibri" panose="020F0502020204030204"/>
                <a:ea typeface="+mn-ea"/>
                <a:cs typeface="+mn-cs"/>
              </a:rPr>
              <a:t>Block</a:t>
            </a:r>
            <a:r>
              <a:rPr kumimoji="0" lang="en-GB" sz="2000" b="0" i="0" u="none" strike="noStrike" kern="1200" cap="none" spc="0" normalizeH="0" baseline="0" noProof="0" dirty="0">
                <a:ln>
                  <a:noFill/>
                </a:ln>
                <a:solidFill>
                  <a:prstClr val="black"/>
                </a:solidFill>
                <a:effectLst/>
                <a:highlight>
                  <a:srgbClr val="FAFAFA"/>
                </a:highlight>
                <a:uLnTx/>
                <a:uFillTx/>
                <a:latin typeface="Calibri" panose="020F0502020204030204"/>
                <a:ea typeface="+mn-ea"/>
                <a:cs typeface="+mn-cs"/>
              </a:rPr>
              <a:t> </a:t>
            </a:r>
            <a:r>
              <a:rPr kumimoji="0" lang="en-GB" sz="2000" b="0" i="0" u="none" strike="noStrike" kern="1200" cap="none" spc="0" normalizeH="0" baseline="0" noProof="0" dirty="0">
                <a:ln>
                  <a:noFill/>
                </a:ln>
                <a:solidFill>
                  <a:srgbClr val="FF0000"/>
                </a:solidFill>
                <a:effectLst/>
                <a:highlight>
                  <a:srgbClr val="FAFAFA"/>
                </a:highlight>
                <a:uLnTx/>
                <a:uFillTx/>
                <a:latin typeface="Calibri" panose="020F0502020204030204"/>
                <a:ea typeface="+mn-ea"/>
                <a:cs typeface="+mn-cs"/>
              </a:rPr>
              <a:t>and</a:t>
            </a:r>
            <a:r>
              <a:rPr kumimoji="0" lang="en-GB" sz="2000" b="0" i="0" u="none" strike="noStrike" kern="1200" cap="none" spc="0" normalizeH="0" baseline="0" noProof="0" dirty="0">
                <a:ln>
                  <a:noFill/>
                </a:ln>
                <a:solidFill>
                  <a:prstClr val="black"/>
                </a:solidFill>
                <a:effectLst/>
                <a:highlight>
                  <a:srgbClr val="FAFAFA"/>
                </a:highlight>
                <a:uLnTx/>
                <a:uFillTx/>
                <a:latin typeface="Calibri" panose="020F0502020204030204"/>
                <a:ea typeface="+mn-ea"/>
                <a:cs typeface="+mn-cs"/>
              </a:rPr>
              <a:t> </a:t>
            </a:r>
            <a:r>
              <a:rPr kumimoji="0" lang="en-GB" sz="2000" b="0" i="0" u="none" strike="noStrike" kern="1200" cap="none" spc="0" normalizeH="0" baseline="0" noProof="0" dirty="0">
                <a:ln>
                  <a:noFill/>
                </a:ln>
                <a:solidFill>
                  <a:srgbClr val="FF0000"/>
                </a:solidFill>
                <a:effectLst/>
                <a:highlight>
                  <a:srgbClr val="FAFAFA"/>
                </a:highlight>
                <a:uLnTx/>
                <a:uFillTx/>
                <a:latin typeface="Calibri" panose="020F0502020204030204"/>
                <a:ea typeface="+mn-ea"/>
                <a:cs typeface="+mn-cs"/>
              </a:rPr>
              <a:t>filter</a:t>
            </a:r>
            <a:r>
              <a:rPr kumimoji="0" lang="en-GB" sz="2000" b="0" i="0" u="none" strike="noStrike" kern="1200" cap="none" spc="0" normalizeH="0" baseline="0" noProof="0" dirty="0">
                <a:ln>
                  <a:noFill/>
                </a:ln>
                <a:solidFill>
                  <a:prstClr val="black"/>
                </a:solidFill>
                <a:effectLst/>
                <a:highlight>
                  <a:srgbClr val="FAFAFA"/>
                </a:highlight>
                <a:uLnTx/>
                <a:uFillTx/>
                <a:latin typeface="Calibri" panose="020F0502020204030204"/>
                <a:ea typeface="+mn-ea"/>
                <a:cs typeface="+mn-cs"/>
              </a:rPr>
              <a:t> upsetting or inappropriate content or sites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highlight>
                <a:srgbClr val="FAFAFA"/>
              </a:highligh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0000"/>
                </a:solidFill>
                <a:effectLst/>
                <a:highlight>
                  <a:srgbClr val="FAFAFA"/>
                </a:highlight>
                <a:uLnTx/>
                <a:uFillTx/>
                <a:latin typeface="Calibri" panose="020F0502020204030204"/>
                <a:ea typeface="+mn-ea"/>
                <a:cs typeface="+mn-cs"/>
              </a:rPr>
              <a:t>Plan what time and how long </a:t>
            </a:r>
            <a:r>
              <a:rPr kumimoji="0" lang="en-GB" sz="2000" b="0" i="0" u="none" strike="noStrike" kern="1200" cap="none" spc="0" normalizeH="0" baseline="0" noProof="0" dirty="0">
                <a:ln>
                  <a:noFill/>
                </a:ln>
                <a:solidFill>
                  <a:srgbClr val="525455"/>
                </a:solidFill>
                <a:effectLst/>
                <a:highlight>
                  <a:srgbClr val="FAFAFA"/>
                </a:highlight>
                <a:uLnTx/>
                <a:uFillTx/>
                <a:latin typeface="Calibri" panose="020F0502020204030204"/>
                <a:ea typeface="+mn-ea"/>
                <a:cs typeface="+mn-cs"/>
              </a:rPr>
              <a:t>your child can go online for</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672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3601A05-92C8-BB64-9B0E-74575B84C4D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6159" name="Rectangle 6158">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053529C-8E40-C3E1-7112-8F54707FDC00}"/>
              </a:ext>
            </a:extLst>
          </p:cNvPr>
          <p:cNvSpPr>
            <a:spLocks noGrp="1"/>
          </p:cNvSpPr>
          <p:nvPr>
            <p:ph type="title"/>
          </p:nvPr>
        </p:nvSpPr>
        <p:spPr>
          <a:xfrm>
            <a:off x="682818" y="624060"/>
            <a:ext cx="5120561" cy="1325563"/>
          </a:xfrm>
        </p:spPr>
        <p:txBody>
          <a:bodyPr vert="horz" lIns="91440" tIns="45720" rIns="91440" bIns="45720" rtlCol="0" anchor="ctr">
            <a:normAutofit/>
          </a:bodyPr>
          <a:lstStyle/>
          <a:p>
            <a:r>
              <a:rPr lang="en-US" b="1" kern="1200" dirty="0">
                <a:solidFill>
                  <a:schemeClr val="tx1"/>
                </a:solidFill>
                <a:latin typeface="+mj-lt"/>
                <a:ea typeface="+mj-ea"/>
                <a:cs typeface="+mj-cs"/>
              </a:rPr>
              <a:t>REMEMBER</a:t>
            </a:r>
            <a:endParaRPr lang="en-US" kern="1200" dirty="0">
              <a:solidFill>
                <a:schemeClr val="tx1"/>
              </a:solidFill>
              <a:latin typeface="+mj-lt"/>
              <a:ea typeface="+mj-ea"/>
              <a:cs typeface="+mj-cs"/>
            </a:endParaRPr>
          </a:p>
        </p:txBody>
      </p:sp>
      <p:sp>
        <p:nvSpPr>
          <p:cNvPr id="2" name="Content Placeholder 1">
            <a:extLst>
              <a:ext uri="{FF2B5EF4-FFF2-40B4-BE49-F238E27FC236}">
                <a16:creationId xmlns:a16="http://schemas.microsoft.com/office/drawing/2014/main" id="{60918C3E-D360-8E16-D445-F7CB84C85691}"/>
              </a:ext>
            </a:extLst>
          </p:cNvPr>
          <p:cNvSpPr>
            <a:spLocks noGrp="1"/>
          </p:cNvSpPr>
          <p:nvPr>
            <p:ph idx="1"/>
          </p:nvPr>
        </p:nvSpPr>
        <p:spPr>
          <a:xfrm>
            <a:off x="576706" y="1792333"/>
            <a:ext cx="5092194" cy="4351338"/>
          </a:xfrm>
        </p:spPr>
        <p:txBody>
          <a:bodyPr vert="horz" lIns="91440" tIns="45720" rIns="91440" bIns="45720" rtlCol="0">
            <a:normAutofit/>
          </a:bodyPr>
          <a:lstStyle/>
          <a:p>
            <a:r>
              <a:rPr lang="en-US" sz="2400" b="1" i="0" dirty="0">
                <a:solidFill>
                  <a:schemeClr val="tx1"/>
                </a:solidFill>
                <a:effectLst/>
                <a:highlight>
                  <a:srgbClr val="FAFAFA"/>
                </a:highlight>
              </a:rPr>
              <a:t>As children get older, restrictions and controls you use will change</a:t>
            </a:r>
            <a:r>
              <a:rPr lang="en-US" sz="2400" b="0" i="0" dirty="0">
                <a:solidFill>
                  <a:schemeClr val="tx1"/>
                </a:solidFill>
                <a:effectLst/>
                <a:highlight>
                  <a:srgbClr val="FAFAFA"/>
                </a:highlight>
              </a:rPr>
              <a:t>, but only at a pace you feel is appropriate for your child, not pressure from your child </a:t>
            </a:r>
            <a:r>
              <a:rPr lang="en-US" sz="2400" i="1" dirty="0">
                <a:solidFill>
                  <a:schemeClr val="accent2"/>
                </a:solidFill>
                <a:effectLst/>
                <a:highlight>
                  <a:srgbClr val="FAFAFA"/>
                </a:highlight>
              </a:rPr>
              <a:t>“because everyone else is allowed”</a:t>
            </a:r>
          </a:p>
          <a:p>
            <a:endParaRPr lang="en-US" sz="2400" b="0" i="1" dirty="0">
              <a:solidFill>
                <a:schemeClr val="tx1"/>
              </a:solidFill>
              <a:effectLst/>
              <a:highlight>
                <a:srgbClr val="FAFAFA"/>
              </a:highlight>
            </a:endParaRPr>
          </a:p>
          <a:p>
            <a:r>
              <a:rPr lang="en-US" sz="2400" b="1" i="0" dirty="0">
                <a:solidFill>
                  <a:schemeClr val="tx1"/>
                </a:solidFill>
                <a:effectLst/>
                <a:highlight>
                  <a:srgbClr val="FAFAFA"/>
                </a:highlight>
              </a:rPr>
              <a:t>Content filters are never 100% effective, </a:t>
            </a:r>
            <a:r>
              <a:rPr lang="en-US" sz="2400" b="0" i="0" dirty="0">
                <a:solidFill>
                  <a:schemeClr val="tx1"/>
                </a:solidFill>
                <a:effectLst/>
                <a:highlight>
                  <a:srgbClr val="FAFAFA"/>
                </a:highlight>
              </a:rPr>
              <a:t>at some point your child </a:t>
            </a:r>
            <a:r>
              <a:rPr lang="en-US" sz="2400" dirty="0">
                <a:solidFill>
                  <a:schemeClr val="tx1"/>
                </a:solidFill>
                <a:highlight>
                  <a:srgbClr val="FAFAFA"/>
                </a:highlight>
              </a:rPr>
              <a:t>may come across</a:t>
            </a:r>
            <a:r>
              <a:rPr lang="en-US" sz="2400" b="0" i="0" dirty="0">
                <a:solidFill>
                  <a:schemeClr val="tx1"/>
                </a:solidFill>
                <a:effectLst/>
                <a:highlight>
                  <a:srgbClr val="FAFAFA"/>
                </a:highlight>
              </a:rPr>
              <a:t> inappropriate or upsetting content, so </a:t>
            </a:r>
            <a:r>
              <a:rPr lang="en-US" sz="2400" i="0" dirty="0">
                <a:solidFill>
                  <a:schemeClr val="accent2"/>
                </a:solidFill>
                <a:effectLst/>
                <a:highlight>
                  <a:srgbClr val="FAFAFA"/>
                </a:highlight>
              </a:rPr>
              <a:t>make time to talk regularly</a:t>
            </a:r>
            <a:endParaRPr lang="en-US" sz="2400" dirty="0">
              <a:solidFill>
                <a:schemeClr val="accent2"/>
              </a:solidFill>
            </a:endParaRPr>
          </a:p>
        </p:txBody>
      </p:sp>
      <p:sp>
        <p:nvSpPr>
          <p:cNvPr id="6155" name="Oval 615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148" name="Picture 4" descr="5 Must-Knows to Communicate Effectively with Your Child | Tittle for Parents  Blog">
            <a:extLst>
              <a:ext uri="{FF2B5EF4-FFF2-40B4-BE49-F238E27FC236}">
                <a16:creationId xmlns:a16="http://schemas.microsoft.com/office/drawing/2014/main" id="{7F750D03-62AB-187F-A180-99A0DF3CAA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656"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6157" name="Arc 615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Free dialog tip advice illustration">
            <a:extLst>
              <a:ext uri="{FF2B5EF4-FFF2-40B4-BE49-F238E27FC236}">
                <a16:creationId xmlns:a16="http://schemas.microsoft.com/office/drawing/2014/main" id="{6C313E5F-12AF-6246-B7BA-8E8EE1D436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78" r="10549" b="-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red and black rectangular sign with white text&#10;&#10;Description automatically generated with low confidence">
            <a:extLst>
              <a:ext uri="{FF2B5EF4-FFF2-40B4-BE49-F238E27FC236}">
                <a16:creationId xmlns:a16="http://schemas.microsoft.com/office/drawing/2014/main" id="{95565A9B-7D14-522E-CA84-9C198B0D5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4557" y="281689"/>
            <a:ext cx="1138484" cy="801355"/>
          </a:xfrm>
          <a:prstGeom prst="rect">
            <a:avLst/>
          </a:prstGeom>
        </p:spPr>
      </p:pic>
    </p:spTree>
    <p:extLst>
      <p:ext uri="{BB962C8B-B14F-4D97-AF65-F5344CB8AC3E}">
        <p14:creationId xmlns:p14="http://schemas.microsoft.com/office/powerpoint/2010/main" val="2402741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CAB6-1AFB-539E-7854-FA096D8C94E7}"/>
              </a:ext>
            </a:extLst>
          </p:cNvPr>
          <p:cNvSpPr>
            <a:spLocks noGrp="1"/>
          </p:cNvSpPr>
          <p:nvPr>
            <p:ph type="title"/>
          </p:nvPr>
        </p:nvSpPr>
        <p:spPr/>
        <p:txBody>
          <a:bodyPr/>
          <a:lstStyle/>
          <a:p>
            <a:r>
              <a:rPr lang="en-GB" dirty="0"/>
              <a:t>Imagery and videos</a:t>
            </a:r>
          </a:p>
        </p:txBody>
      </p:sp>
      <p:grpSp>
        <p:nvGrpSpPr>
          <p:cNvPr id="4" name="Group 3">
            <a:extLst>
              <a:ext uri="{FF2B5EF4-FFF2-40B4-BE49-F238E27FC236}">
                <a16:creationId xmlns:a16="http://schemas.microsoft.com/office/drawing/2014/main" id="{3B1AD2B6-6CF4-AEB3-2592-B674C854F0DE}"/>
              </a:ext>
            </a:extLst>
          </p:cNvPr>
          <p:cNvGrpSpPr/>
          <p:nvPr/>
        </p:nvGrpSpPr>
        <p:grpSpPr>
          <a:xfrm>
            <a:off x="2999657" y="1700809"/>
            <a:ext cx="6044099" cy="4072581"/>
            <a:chOff x="1265608" y="2348342"/>
            <a:chExt cx="6044099" cy="4072581"/>
          </a:xfrm>
        </p:grpSpPr>
        <p:pic>
          <p:nvPicPr>
            <p:cNvPr id="5" name="Picture 4">
              <a:extLst>
                <a:ext uri="{FF2B5EF4-FFF2-40B4-BE49-F238E27FC236}">
                  <a16:creationId xmlns:a16="http://schemas.microsoft.com/office/drawing/2014/main" id="{28247C74-5CCE-153A-AEAE-1AD3992F2E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6895" y="2426478"/>
              <a:ext cx="1152655" cy="1129602"/>
            </a:xfrm>
            <a:prstGeom prst="rect">
              <a:avLst/>
            </a:prstGeom>
          </p:spPr>
        </p:pic>
        <p:pic>
          <p:nvPicPr>
            <p:cNvPr id="6" name="Picture 5">
              <a:extLst>
                <a:ext uri="{FF2B5EF4-FFF2-40B4-BE49-F238E27FC236}">
                  <a16:creationId xmlns:a16="http://schemas.microsoft.com/office/drawing/2014/main" id="{1D2C44B2-7064-7F2C-E0AA-81CD8DDC12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2686" y="4004635"/>
              <a:ext cx="1096864" cy="1093691"/>
            </a:xfrm>
            <a:prstGeom prst="rect">
              <a:avLst/>
            </a:prstGeom>
          </p:spPr>
        </p:pic>
        <p:pic>
          <p:nvPicPr>
            <p:cNvPr id="7" name="Picture 6">
              <a:extLst>
                <a:ext uri="{FF2B5EF4-FFF2-40B4-BE49-F238E27FC236}">
                  <a16:creationId xmlns:a16="http://schemas.microsoft.com/office/drawing/2014/main" id="{94D3586E-7013-8D8D-3CCB-6E935FFC4C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5608" y="2479360"/>
              <a:ext cx="1100983" cy="1100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3056CF27-702A-2C7A-482A-D6CEF7ED48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7083" y="2426478"/>
              <a:ext cx="1171656" cy="1153865"/>
            </a:xfrm>
            <a:prstGeom prst="rect">
              <a:avLst/>
            </a:prstGeom>
          </p:spPr>
        </p:pic>
        <p:pic>
          <p:nvPicPr>
            <p:cNvPr id="9" name="Picture 8">
              <a:extLst>
                <a:ext uri="{FF2B5EF4-FFF2-40B4-BE49-F238E27FC236}">
                  <a16:creationId xmlns:a16="http://schemas.microsoft.com/office/drawing/2014/main" id="{4EB09134-F9E0-2DD3-C82A-EE91FCEA3A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77706" y="2348342"/>
              <a:ext cx="1232001" cy="1232001"/>
            </a:xfrm>
            <a:prstGeom prst="rect">
              <a:avLst/>
            </a:prstGeom>
          </p:spPr>
        </p:pic>
        <p:pic>
          <p:nvPicPr>
            <p:cNvPr id="10" name="Picture 9">
              <a:extLst>
                <a:ext uri="{FF2B5EF4-FFF2-40B4-BE49-F238E27FC236}">
                  <a16:creationId xmlns:a16="http://schemas.microsoft.com/office/drawing/2014/main" id="{E4DB3B02-B5CE-ED95-C8BA-8D364D36B5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50882" y="5397184"/>
              <a:ext cx="1097650" cy="894585"/>
            </a:xfrm>
            <a:prstGeom prst="rect">
              <a:avLst/>
            </a:prstGeom>
          </p:spPr>
        </p:pic>
        <p:pic>
          <p:nvPicPr>
            <p:cNvPr id="11" name="Picture 10">
              <a:extLst>
                <a:ext uri="{FF2B5EF4-FFF2-40B4-BE49-F238E27FC236}">
                  <a16:creationId xmlns:a16="http://schemas.microsoft.com/office/drawing/2014/main" id="{B932EF86-A98C-4626-6F69-8F89E709F89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80956" y="3958106"/>
              <a:ext cx="1164483" cy="1164483"/>
            </a:xfrm>
            <a:prstGeom prst="rect">
              <a:avLst/>
            </a:prstGeom>
          </p:spPr>
        </p:pic>
        <p:pic>
          <p:nvPicPr>
            <p:cNvPr id="12" name="Picture 11">
              <a:extLst>
                <a:ext uri="{FF2B5EF4-FFF2-40B4-BE49-F238E27FC236}">
                  <a16:creationId xmlns:a16="http://schemas.microsoft.com/office/drawing/2014/main" id="{FA2476D9-A700-6FD7-EE1E-665521BB1D1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33256" y="4108329"/>
              <a:ext cx="1158119" cy="938571"/>
            </a:xfrm>
            <a:prstGeom prst="rect">
              <a:avLst/>
            </a:prstGeom>
          </p:spPr>
        </p:pic>
        <p:pic>
          <p:nvPicPr>
            <p:cNvPr id="13" name="Picture 12">
              <a:extLst>
                <a:ext uri="{FF2B5EF4-FFF2-40B4-BE49-F238E27FC236}">
                  <a16:creationId xmlns:a16="http://schemas.microsoft.com/office/drawing/2014/main" id="{9593EFD3-6F5F-1506-002B-11BF2DB3811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88739" y="5404349"/>
              <a:ext cx="937541" cy="937541"/>
            </a:xfrm>
            <a:prstGeom prst="rect">
              <a:avLst/>
            </a:prstGeom>
          </p:spPr>
        </p:pic>
        <p:pic>
          <p:nvPicPr>
            <p:cNvPr id="14" name="Picture 13">
              <a:extLst>
                <a:ext uri="{FF2B5EF4-FFF2-40B4-BE49-F238E27FC236}">
                  <a16:creationId xmlns:a16="http://schemas.microsoft.com/office/drawing/2014/main" id="{C63CB34A-D072-AE39-A540-6B291581D4A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83734" y="4195035"/>
              <a:ext cx="1557424" cy="753040"/>
            </a:xfrm>
            <a:prstGeom prst="rect">
              <a:avLst/>
            </a:prstGeom>
          </p:spPr>
        </p:pic>
        <p:pic>
          <p:nvPicPr>
            <p:cNvPr id="15" name="Picture 14">
              <a:extLst>
                <a:ext uri="{FF2B5EF4-FFF2-40B4-BE49-F238E27FC236}">
                  <a16:creationId xmlns:a16="http://schemas.microsoft.com/office/drawing/2014/main" id="{0ADC3381-676F-5DA5-76EE-F2325EEC1E3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743201" y="5325316"/>
              <a:ext cx="1099928" cy="1095607"/>
            </a:xfrm>
            <a:prstGeom prst="rect">
              <a:avLst/>
            </a:prstGeom>
          </p:spPr>
        </p:pic>
      </p:grpSp>
    </p:spTree>
    <p:extLst>
      <p:ext uri="{BB962C8B-B14F-4D97-AF65-F5344CB8AC3E}">
        <p14:creationId xmlns:p14="http://schemas.microsoft.com/office/powerpoint/2010/main" val="147757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B39E8-1CBD-2B99-4B60-628A3E5FD6AC}"/>
              </a:ext>
            </a:extLst>
          </p:cNvPr>
          <p:cNvSpPr>
            <a:spLocks noGrp="1"/>
          </p:cNvSpPr>
          <p:nvPr>
            <p:ph type="title"/>
          </p:nvPr>
        </p:nvSpPr>
        <p:spPr>
          <a:xfrm>
            <a:off x="630936" y="639520"/>
            <a:ext cx="3429000" cy="1719072"/>
          </a:xfrm>
        </p:spPr>
        <p:txBody>
          <a:bodyPr anchor="b">
            <a:normAutofit/>
          </a:bodyPr>
          <a:lstStyle/>
          <a:p>
            <a:r>
              <a:rPr lang="en-GB" sz="4200" dirty="0"/>
              <a:t>Should we edit our selfies?</a:t>
            </a:r>
          </a:p>
        </p:txBody>
      </p:sp>
      <p:sp>
        <p:nvSpPr>
          <p:cNvPr id="3" name="Content Placeholder 2">
            <a:extLst>
              <a:ext uri="{FF2B5EF4-FFF2-40B4-BE49-F238E27FC236}">
                <a16:creationId xmlns:a16="http://schemas.microsoft.com/office/drawing/2014/main" id="{ABB797B2-AA52-5052-BC77-336F33EA0BCD}"/>
              </a:ext>
            </a:extLst>
          </p:cNvPr>
          <p:cNvSpPr>
            <a:spLocks noGrp="1"/>
          </p:cNvSpPr>
          <p:nvPr>
            <p:ph idx="1"/>
          </p:nvPr>
        </p:nvSpPr>
        <p:spPr>
          <a:xfrm>
            <a:off x="630936" y="2807208"/>
            <a:ext cx="3429000" cy="3410712"/>
          </a:xfrm>
        </p:spPr>
        <p:txBody>
          <a:bodyPr anchor="t">
            <a:normAutofit/>
          </a:bodyPr>
          <a:lstStyle/>
          <a:p>
            <a:r>
              <a:rPr lang="en-GB" sz="2200" dirty="0"/>
              <a:t>Watch the video and think about what advice you would give your friends about editing selfies?</a:t>
            </a:r>
          </a:p>
          <a:p>
            <a:endParaRPr lang="en-GB" sz="2200" dirty="0"/>
          </a:p>
          <a:p>
            <a:endParaRPr lang="en-GB" sz="2200" dirty="0"/>
          </a:p>
          <a:p>
            <a:r>
              <a:rPr lang="en-GB" sz="2200" dirty="0"/>
              <a:t>This has been discussed with Year 5 and 6 today. </a:t>
            </a:r>
          </a:p>
        </p:txBody>
      </p:sp>
      <p:pic>
        <p:nvPicPr>
          <p:cNvPr id="5" name="Picture 4">
            <a:extLst>
              <a:ext uri="{FF2B5EF4-FFF2-40B4-BE49-F238E27FC236}">
                <a16:creationId xmlns:a16="http://schemas.microsoft.com/office/drawing/2014/main" id="{CD35825F-8761-B4C6-C2A3-2C33501DC829}"/>
              </a:ext>
            </a:extLst>
          </p:cNvPr>
          <p:cNvPicPr>
            <a:picLocks noChangeAspect="1"/>
          </p:cNvPicPr>
          <p:nvPr/>
        </p:nvPicPr>
        <p:blipFill>
          <a:blip r:embed="rId3"/>
          <a:stretch>
            <a:fillRect/>
          </a:stretch>
        </p:blipFill>
        <p:spPr>
          <a:xfrm>
            <a:off x="4654296" y="1487330"/>
            <a:ext cx="6903720" cy="3883340"/>
          </a:xfrm>
          <a:prstGeom prst="rect">
            <a:avLst/>
          </a:prstGeom>
        </p:spPr>
      </p:pic>
    </p:spTree>
    <p:extLst>
      <p:ext uri="{BB962C8B-B14F-4D97-AF65-F5344CB8AC3E}">
        <p14:creationId xmlns:p14="http://schemas.microsoft.com/office/powerpoint/2010/main" val="3482841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8489B-5BED-27D0-C36B-CA4B5C804B81}"/>
              </a:ext>
            </a:extLst>
          </p:cNvPr>
          <p:cNvSpPr>
            <a:spLocks noGrp="1"/>
          </p:cNvSpPr>
          <p:nvPr>
            <p:ph type="title"/>
          </p:nvPr>
        </p:nvSpPr>
        <p:spPr>
          <a:xfrm>
            <a:off x="838200" y="5609902"/>
            <a:ext cx="6924026" cy="913975"/>
          </a:xfrm>
        </p:spPr>
        <p:txBody>
          <a:bodyPr vert="horz" lIns="91440" tIns="45720" rIns="91440" bIns="45720" rtlCol="0" anchor="ctr">
            <a:normAutofit/>
          </a:bodyPr>
          <a:lstStyle/>
          <a:p>
            <a:r>
              <a:rPr lang="en-US" sz="3200" dirty="0">
                <a:solidFill>
                  <a:srgbClr val="FFFFFF"/>
                </a:solidFill>
              </a:rPr>
              <a:t>Staying in control of your images</a:t>
            </a:r>
          </a:p>
        </p:txBody>
      </p:sp>
      <p:pic>
        <p:nvPicPr>
          <p:cNvPr id="5" name="Content Placeholder 4" descr="A person taking a selfie&#10;&#10;Description automatically generated">
            <a:extLst>
              <a:ext uri="{FF2B5EF4-FFF2-40B4-BE49-F238E27FC236}">
                <a16:creationId xmlns:a16="http://schemas.microsoft.com/office/drawing/2014/main" id="{D5204BE2-5E69-C4B2-C439-4CDE6B36B537}"/>
              </a:ext>
            </a:extLst>
          </p:cNvPr>
          <p:cNvPicPr>
            <a:picLocks noGrp="1" noChangeAspect="1"/>
          </p:cNvPicPr>
          <p:nvPr>
            <p:ph idx="1"/>
          </p:nvPr>
        </p:nvPicPr>
        <p:blipFill>
          <a:blip r:embed="rId3"/>
          <a:srcRect t="12703" b="8199"/>
          <a:stretch/>
        </p:blipFill>
        <p:spPr>
          <a:xfrm>
            <a:off x="1" y="10"/>
            <a:ext cx="12191998" cy="5352218"/>
          </a:xfrm>
          <a:prstGeom prst="rect">
            <a:avLst/>
          </a:prstGeom>
        </p:spPr>
      </p:pic>
    </p:spTree>
    <p:extLst>
      <p:ext uri="{BB962C8B-B14F-4D97-AF65-F5344CB8AC3E}">
        <p14:creationId xmlns:p14="http://schemas.microsoft.com/office/powerpoint/2010/main" val="4106522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43D13-79B2-4164-8572-6585032FA7FF}"/>
              </a:ext>
            </a:extLst>
          </p:cNvPr>
          <p:cNvPicPr>
            <a:picLocks noChangeAspect="1"/>
          </p:cNvPicPr>
          <p:nvPr/>
        </p:nvPicPr>
        <p:blipFill rotWithShape="1">
          <a:blip r:embed="rId2"/>
          <a:srcRect l="2812" r="1" b="38006"/>
          <a:stretch/>
        </p:blipFill>
        <p:spPr>
          <a:xfrm rot="21480000">
            <a:off x="2586435" y="1606046"/>
            <a:ext cx="7228125" cy="3573297"/>
          </a:xfrm>
          <a:prstGeom prst="rect">
            <a:avLst/>
          </a:prstGeom>
        </p:spPr>
      </p:pic>
    </p:spTree>
    <p:extLst>
      <p:ext uri="{BB962C8B-B14F-4D97-AF65-F5344CB8AC3E}">
        <p14:creationId xmlns:p14="http://schemas.microsoft.com/office/powerpoint/2010/main" val="644972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7E6DE-8C76-4195-BCA2-CB93AFC8CD24}"/>
              </a:ext>
            </a:extLst>
          </p:cNvPr>
          <p:cNvPicPr>
            <a:picLocks noChangeAspect="1"/>
          </p:cNvPicPr>
          <p:nvPr/>
        </p:nvPicPr>
        <p:blipFill>
          <a:blip r:embed="rId2"/>
          <a:stretch>
            <a:fillRect/>
          </a:stretch>
        </p:blipFill>
        <p:spPr>
          <a:xfrm>
            <a:off x="4710458" y="857251"/>
            <a:ext cx="3307771" cy="5030831"/>
          </a:xfrm>
          <a:prstGeom prst="rect">
            <a:avLst/>
          </a:prstGeom>
          <a:ln>
            <a:noFill/>
          </a:ln>
        </p:spPr>
      </p:pic>
    </p:spTree>
    <p:extLst>
      <p:ext uri="{BB962C8B-B14F-4D97-AF65-F5344CB8AC3E}">
        <p14:creationId xmlns:p14="http://schemas.microsoft.com/office/powerpoint/2010/main" val="1657014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C57ADA-CCEB-41FF-905C-C4F2CD78652A}"/>
              </a:ext>
            </a:extLst>
          </p:cNvPr>
          <p:cNvPicPr>
            <a:picLocks noChangeAspect="1"/>
          </p:cNvPicPr>
          <p:nvPr/>
        </p:nvPicPr>
        <p:blipFill rotWithShape="1">
          <a:blip r:embed="rId2"/>
          <a:srcRect t="9815" r="-1" b="4768"/>
          <a:stretch/>
        </p:blipFill>
        <p:spPr>
          <a:xfrm>
            <a:off x="1765301" y="1098551"/>
            <a:ext cx="8661401" cy="4660901"/>
          </a:xfrm>
          <a:prstGeom prst="rect">
            <a:avLst/>
          </a:prstGeom>
        </p:spPr>
      </p:pic>
      <p:sp>
        <p:nvSpPr>
          <p:cNvPr id="3" name="TextBox 2">
            <a:extLst>
              <a:ext uri="{FF2B5EF4-FFF2-40B4-BE49-F238E27FC236}">
                <a16:creationId xmlns:a16="http://schemas.microsoft.com/office/drawing/2014/main" id="{9452481B-AD3E-4D93-9C0A-ECA907846ABA}"/>
              </a:ext>
            </a:extLst>
          </p:cNvPr>
          <p:cNvSpPr txBox="1"/>
          <p:nvPr/>
        </p:nvSpPr>
        <p:spPr>
          <a:xfrm>
            <a:off x="2218968" y="1358183"/>
            <a:ext cx="11986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Shug</a:t>
            </a:r>
          </a:p>
        </p:txBody>
      </p:sp>
    </p:spTree>
    <p:extLst>
      <p:ext uri="{BB962C8B-B14F-4D97-AF65-F5344CB8AC3E}">
        <p14:creationId xmlns:p14="http://schemas.microsoft.com/office/powerpoint/2010/main" val="1193610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16D96-8D7C-D22B-CCDE-36B2FCFCE3A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74E7C44-CC02-9FD5-FFB6-0D5785B3EF24}"/>
              </a:ext>
            </a:extLst>
          </p:cNvPr>
          <p:cNvSpPr>
            <a:spLocks noGrp="1"/>
          </p:cNvSpPr>
          <p:nvPr>
            <p:ph type="title"/>
          </p:nvPr>
        </p:nvSpPr>
        <p:spPr>
          <a:xfrm>
            <a:off x="466756" y="526445"/>
            <a:ext cx="10667261" cy="776239"/>
          </a:xfrm>
        </p:spPr>
        <p:txBody>
          <a:bodyPr>
            <a:normAutofit fontScale="90000"/>
          </a:bodyPr>
          <a:lstStyle/>
          <a:p>
            <a:r>
              <a:rPr lang="en-GB" sz="4000" dirty="0"/>
              <a:t>Online safety</a:t>
            </a:r>
            <a:r>
              <a:rPr lang="en-GB" dirty="0"/>
              <a:t>:</a:t>
            </a:r>
            <a:br>
              <a:rPr lang="en-GB" dirty="0"/>
            </a:br>
            <a:br>
              <a:rPr lang="en-GB" dirty="0"/>
            </a:br>
            <a:endParaRPr lang="en-GB" dirty="0"/>
          </a:p>
        </p:txBody>
      </p:sp>
      <p:pic>
        <p:nvPicPr>
          <p:cNvPr id="6" name="Picture 5">
            <a:extLst>
              <a:ext uri="{FF2B5EF4-FFF2-40B4-BE49-F238E27FC236}">
                <a16:creationId xmlns:a16="http://schemas.microsoft.com/office/drawing/2014/main" id="{0B834640-F3CD-5B08-CDC3-D36E9381D94E}"/>
              </a:ext>
            </a:extLst>
          </p:cNvPr>
          <p:cNvPicPr>
            <a:picLocks noChangeAspect="1"/>
          </p:cNvPicPr>
          <p:nvPr/>
        </p:nvPicPr>
        <p:blipFill>
          <a:blip r:embed="rId3"/>
          <a:srcRect t="5641"/>
          <a:stretch>
            <a:fillRect/>
          </a:stretch>
        </p:blipFill>
        <p:spPr>
          <a:xfrm>
            <a:off x="103716" y="642733"/>
            <a:ext cx="9841351" cy="1945296"/>
          </a:xfrm>
          <a:prstGeom prst="rect">
            <a:avLst/>
          </a:prstGeom>
        </p:spPr>
      </p:pic>
      <p:pic>
        <p:nvPicPr>
          <p:cNvPr id="8" name="Picture 7">
            <a:extLst>
              <a:ext uri="{FF2B5EF4-FFF2-40B4-BE49-F238E27FC236}">
                <a16:creationId xmlns:a16="http://schemas.microsoft.com/office/drawing/2014/main" id="{2B9B37A3-F0F1-632B-6F28-CE2A4ABE6C58}"/>
              </a:ext>
            </a:extLst>
          </p:cNvPr>
          <p:cNvPicPr>
            <a:picLocks noChangeAspect="1"/>
          </p:cNvPicPr>
          <p:nvPr/>
        </p:nvPicPr>
        <p:blipFill>
          <a:blip r:embed="rId4"/>
          <a:stretch>
            <a:fillRect/>
          </a:stretch>
        </p:blipFill>
        <p:spPr>
          <a:xfrm>
            <a:off x="6294047" y="3156402"/>
            <a:ext cx="6062742" cy="3058866"/>
          </a:xfrm>
          <a:prstGeom prst="rect">
            <a:avLst/>
          </a:prstGeom>
        </p:spPr>
      </p:pic>
      <p:pic>
        <p:nvPicPr>
          <p:cNvPr id="11" name="Picture 10">
            <a:extLst>
              <a:ext uri="{FF2B5EF4-FFF2-40B4-BE49-F238E27FC236}">
                <a16:creationId xmlns:a16="http://schemas.microsoft.com/office/drawing/2014/main" id="{7EF145AF-291D-EC69-97ED-FC4445709ECB}"/>
              </a:ext>
            </a:extLst>
          </p:cNvPr>
          <p:cNvPicPr>
            <a:picLocks noChangeAspect="1"/>
          </p:cNvPicPr>
          <p:nvPr/>
        </p:nvPicPr>
        <p:blipFill>
          <a:blip r:embed="rId5"/>
          <a:stretch>
            <a:fillRect/>
          </a:stretch>
        </p:blipFill>
        <p:spPr>
          <a:xfrm>
            <a:off x="126929" y="2704316"/>
            <a:ext cx="6167119" cy="2204075"/>
          </a:xfrm>
          <a:prstGeom prst="rect">
            <a:avLst/>
          </a:prstGeom>
        </p:spPr>
      </p:pic>
    </p:spTree>
    <p:extLst>
      <p:ext uri="{BB962C8B-B14F-4D97-AF65-F5344CB8AC3E}">
        <p14:creationId xmlns:p14="http://schemas.microsoft.com/office/powerpoint/2010/main" val="2597538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512EA-F0E2-470D-B270-FB6341DF6AF0}"/>
              </a:ext>
            </a:extLst>
          </p:cNvPr>
          <p:cNvPicPr>
            <a:picLocks noChangeAspect="1"/>
          </p:cNvPicPr>
          <p:nvPr/>
        </p:nvPicPr>
        <p:blipFill rotWithShape="1">
          <a:blip r:embed="rId2"/>
          <a:srcRect t="194" b="15866"/>
          <a:stretch/>
        </p:blipFill>
        <p:spPr>
          <a:xfrm>
            <a:off x="20" y="1282"/>
            <a:ext cx="12191980" cy="6856718"/>
          </a:xfrm>
          <a:prstGeom prst="rect">
            <a:avLst/>
          </a:prstGeom>
        </p:spPr>
      </p:pic>
    </p:spTree>
    <p:extLst>
      <p:ext uri="{BB962C8B-B14F-4D97-AF65-F5344CB8AC3E}">
        <p14:creationId xmlns:p14="http://schemas.microsoft.com/office/powerpoint/2010/main" val="2977377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9F5576-8935-4902-996E-E312289E70E2}"/>
              </a:ext>
            </a:extLst>
          </p:cNvPr>
          <p:cNvPicPr>
            <a:picLocks noChangeAspect="1"/>
          </p:cNvPicPr>
          <p:nvPr/>
        </p:nvPicPr>
        <p:blipFill rotWithShape="1">
          <a:blip r:embed="rId2"/>
          <a:srcRect b="20789"/>
          <a:stretch/>
        </p:blipFill>
        <p:spPr>
          <a:xfrm>
            <a:off x="20" y="1282"/>
            <a:ext cx="12191980" cy="6856718"/>
          </a:xfrm>
          <a:prstGeom prst="rect">
            <a:avLst/>
          </a:prstGeom>
        </p:spPr>
      </p:pic>
    </p:spTree>
    <p:extLst>
      <p:ext uri="{BB962C8B-B14F-4D97-AF65-F5344CB8AC3E}">
        <p14:creationId xmlns:p14="http://schemas.microsoft.com/office/powerpoint/2010/main" val="2653694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814CB1-3FEF-4454-B4FE-94505F44124A}"/>
              </a:ext>
            </a:extLst>
          </p:cNvPr>
          <p:cNvPicPr>
            <a:picLocks noChangeAspect="1"/>
          </p:cNvPicPr>
          <p:nvPr/>
        </p:nvPicPr>
        <p:blipFill rotWithShape="1">
          <a:blip r:embed="rId2"/>
          <a:srcRect t="17074" b="4270"/>
          <a:stretch/>
        </p:blipFill>
        <p:spPr>
          <a:xfrm>
            <a:off x="20" y="1282"/>
            <a:ext cx="12191980" cy="6856718"/>
          </a:xfrm>
          <a:prstGeom prst="rect">
            <a:avLst/>
          </a:prstGeom>
        </p:spPr>
      </p:pic>
    </p:spTree>
    <p:extLst>
      <p:ext uri="{BB962C8B-B14F-4D97-AF65-F5344CB8AC3E}">
        <p14:creationId xmlns:p14="http://schemas.microsoft.com/office/powerpoint/2010/main" val="1501067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A38D2E-A589-4A4B-BD82-D7EF9580069E}"/>
              </a:ext>
            </a:extLst>
          </p:cNvPr>
          <p:cNvPicPr>
            <a:picLocks noChangeAspect="1"/>
          </p:cNvPicPr>
          <p:nvPr/>
        </p:nvPicPr>
        <p:blipFill rotWithShape="1">
          <a:blip r:embed="rId2"/>
          <a:srcRect t="19990" b="26863"/>
          <a:stretch/>
        </p:blipFill>
        <p:spPr>
          <a:xfrm>
            <a:off x="20" y="1282"/>
            <a:ext cx="12191980" cy="6856718"/>
          </a:xfrm>
          <a:prstGeom prst="rect">
            <a:avLst/>
          </a:prstGeom>
        </p:spPr>
      </p:pic>
    </p:spTree>
    <p:extLst>
      <p:ext uri="{BB962C8B-B14F-4D97-AF65-F5344CB8AC3E}">
        <p14:creationId xmlns:p14="http://schemas.microsoft.com/office/powerpoint/2010/main" val="1243584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77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smiling with a beard&#10;&#10;AI-generated content may be incorrect.">
            <a:extLst>
              <a:ext uri="{FF2B5EF4-FFF2-40B4-BE49-F238E27FC236}">
                <a16:creationId xmlns:a16="http://schemas.microsoft.com/office/drawing/2014/main" id="{B9D7F0FE-21DC-AF1C-78DB-0D64FE4A10AF}"/>
              </a:ext>
            </a:extLst>
          </p:cNvPr>
          <p:cNvPicPr>
            <a:picLocks noChangeAspect="1"/>
          </p:cNvPicPr>
          <p:nvPr/>
        </p:nvPicPr>
        <p:blipFill>
          <a:blip r:embed="rId3"/>
          <a:stretch>
            <a:fillRect/>
          </a:stretch>
        </p:blipFill>
        <p:spPr>
          <a:xfrm>
            <a:off x="643467" y="702735"/>
            <a:ext cx="10905066" cy="5452530"/>
          </a:xfrm>
          <a:prstGeom prst="rect">
            <a:avLst/>
          </a:prstGeom>
        </p:spPr>
      </p:pic>
    </p:spTree>
    <p:extLst>
      <p:ext uri="{BB962C8B-B14F-4D97-AF65-F5344CB8AC3E}">
        <p14:creationId xmlns:p14="http://schemas.microsoft.com/office/powerpoint/2010/main" val="3310667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79" y="723898"/>
            <a:ext cx="6002110" cy="1495425"/>
          </a:xfrm>
        </p:spPr>
        <p:txBody>
          <a:bodyPr>
            <a:normAutofit/>
          </a:bodyPr>
          <a:lstStyle/>
          <a:p>
            <a:r>
              <a:rPr lang="en-GB" sz="4000" dirty="0"/>
              <a:t>Digital Footprint</a:t>
            </a:r>
          </a:p>
        </p:txBody>
      </p:sp>
      <p:sp>
        <p:nvSpPr>
          <p:cNvPr id="3" name="Content Placeholder 2"/>
          <p:cNvSpPr>
            <a:spLocks noGrp="1"/>
          </p:cNvSpPr>
          <p:nvPr>
            <p:ph idx="1"/>
          </p:nvPr>
        </p:nvSpPr>
        <p:spPr>
          <a:xfrm>
            <a:off x="836680" y="2405067"/>
            <a:ext cx="6002110" cy="3729034"/>
          </a:xfrm>
        </p:spPr>
        <p:txBody>
          <a:bodyPr>
            <a:normAutofit/>
          </a:bodyPr>
          <a:lstStyle/>
          <a:p>
            <a:pPr marL="0" indent="0">
              <a:buNone/>
            </a:pPr>
            <a:r>
              <a:rPr lang="en-GB" sz="2000" dirty="0"/>
              <a:t>The trail that is left behind when you go online</a:t>
            </a:r>
          </a:p>
          <a:p>
            <a:r>
              <a:rPr lang="en-GB" sz="2000" dirty="0"/>
              <a:t>Internet search of what data is publicly available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875" r="2" b="2"/>
          <a:stretch/>
        </p:blipFill>
        <p:spPr>
          <a:xfrm>
            <a:off x="7199440" y="10"/>
            <a:ext cx="4992560" cy="6857990"/>
          </a:xfrm>
          <a:prstGeom prst="rect">
            <a:avLst/>
          </a:prstGeom>
          <a:effectLst/>
        </p:spPr>
      </p:pic>
    </p:spTree>
    <p:extLst>
      <p:ext uri="{BB962C8B-B14F-4D97-AF65-F5344CB8AC3E}">
        <p14:creationId xmlns:p14="http://schemas.microsoft.com/office/powerpoint/2010/main" val="1430845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E388B26-D623-18D5-51C6-2CEAD54D4C51}"/>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Gaming</a:t>
            </a:r>
          </a:p>
        </p:txBody>
      </p:sp>
      <p:pic>
        <p:nvPicPr>
          <p:cNvPr id="5" name="Picture 4" descr="A neon sign with a computer monitor and a picture on the wall&#10;&#10;AI-generated content may be incorrect.">
            <a:extLst>
              <a:ext uri="{FF2B5EF4-FFF2-40B4-BE49-F238E27FC236}">
                <a16:creationId xmlns:a16="http://schemas.microsoft.com/office/drawing/2014/main" id="{BD5A4CBB-3F85-9542-C4BC-0B64780B761E}"/>
              </a:ext>
            </a:extLst>
          </p:cNvPr>
          <p:cNvPicPr>
            <a:picLocks noChangeAspect="1"/>
          </p:cNvPicPr>
          <p:nvPr/>
        </p:nvPicPr>
        <p:blipFill>
          <a:blip r:embed="rId3"/>
          <a:stretch>
            <a:fillRect/>
          </a:stretch>
        </p:blipFill>
        <p:spPr>
          <a:xfrm>
            <a:off x="4502428" y="845796"/>
            <a:ext cx="7225748" cy="5166407"/>
          </a:xfrm>
          <a:prstGeom prst="rect">
            <a:avLst/>
          </a:prstGeom>
        </p:spPr>
      </p:pic>
    </p:spTree>
    <p:extLst>
      <p:ext uri="{BB962C8B-B14F-4D97-AF65-F5344CB8AC3E}">
        <p14:creationId xmlns:p14="http://schemas.microsoft.com/office/powerpoint/2010/main" val="4197951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64B0C1B-BDA5-5A9A-00F8-2B586905455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10000"/>
              </a:lnSpc>
              <a:spcBef>
                <a:spcPct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ED4B726-26AD-AA80-EF5B-EE41F8E71A05}"/>
              </a:ext>
            </a:extLst>
          </p:cNvPr>
          <p:cNvSpPr txBox="1"/>
          <p:nvPr/>
        </p:nvSpPr>
        <p:spPr>
          <a:xfrm>
            <a:off x="337776" y="461096"/>
            <a:ext cx="11402148"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PEGI helps parents to make informed decisions when buying video games: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 age rating confirms that the game content is appropriate for players of certain 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It considers the age </a:t>
            </a:r>
            <a:r>
              <a:rPr kumimoji="0" lang="en-GB" sz="2000" b="1" i="0" u="none" strike="noStrike" kern="1200" cap="none" spc="0" normalizeH="0" baseline="0" noProof="0" dirty="0">
                <a:ln>
                  <a:noFill/>
                </a:ln>
                <a:solidFill>
                  <a:srgbClr val="FF0000"/>
                </a:solidFill>
                <a:effectLst/>
                <a:uLnTx/>
                <a:uFillTx/>
                <a:latin typeface="Calibri" panose="020F0502020204030204"/>
                <a:ea typeface="+mn-ea"/>
                <a:cs typeface="+mn-cs"/>
              </a:rPr>
              <a:t>suitability</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of a game, </a:t>
            </a:r>
            <a:r>
              <a:rPr kumimoji="0" lang="en-GB" sz="2000" b="1" i="0" u="none" strike="noStrike" kern="1200" cap="none" spc="0" normalizeH="0" baseline="0" noProof="0" dirty="0">
                <a:ln>
                  <a:noFill/>
                </a:ln>
                <a:solidFill>
                  <a:srgbClr val="FF0000"/>
                </a:solidFill>
                <a:effectLst/>
                <a:uLnTx/>
                <a:uFillTx/>
                <a:latin typeface="Calibri" panose="020F0502020204030204"/>
                <a:ea typeface="+mn-ea"/>
                <a:cs typeface="+mn-cs"/>
              </a:rPr>
              <a:t>not the level of difficulty</a:t>
            </a:r>
          </a:p>
        </p:txBody>
      </p:sp>
      <p:pic>
        <p:nvPicPr>
          <p:cNvPr id="4" name="Picture 3">
            <a:extLst>
              <a:ext uri="{FF2B5EF4-FFF2-40B4-BE49-F238E27FC236}">
                <a16:creationId xmlns:a16="http://schemas.microsoft.com/office/drawing/2014/main" id="{2155BBE3-158A-F98C-48B7-A722980E6DDF}"/>
              </a:ext>
            </a:extLst>
          </p:cNvPr>
          <p:cNvPicPr>
            <a:picLocks noChangeAspect="1"/>
          </p:cNvPicPr>
          <p:nvPr/>
        </p:nvPicPr>
        <p:blipFill>
          <a:blip r:embed="rId3"/>
          <a:stretch>
            <a:fillRect/>
          </a:stretch>
        </p:blipFill>
        <p:spPr>
          <a:xfrm>
            <a:off x="3542397" y="2021368"/>
            <a:ext cx="7879439" cy="4128892"/>
          </a:xfrm>
          <a:prstGeom prst="rect">
            <a:avLst/>
          </a:prstGeom>
        </p:spPr>
      </p:pic>
      <p:sp>
        <p:nvSpPr>
          <p:cNvPr id="7" name="TextBox 6">
            <a:extLst>
              <a:ext uri="{FF2B5EF4-FFF2-40B4-BE49-F238E27FC236}">
                <a16:creationId xmlns:a16="http://schemas.microsoft.com/office/drawing/2014/main" id="{7155D978-3777-6A71-8B2B-55884360F5FD}"/>
              </a:ext>
            </a:extLst>
          </p:cNvPr>
          <p:cNvSpPr txBox="1"/>
          <p:nvPr/>
        </p:nvSpPr>
        <p:spPr>
          <a:xfrm>
            <a:off x="3640311" y="6342636"/>
            <a:ext cx="60972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pegi.info</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Free did you know speech balloon message illustration">
            <a:extLst>
              <a:ext uri="{FF2B5EF4-FFF2-40B4-BE49-F238E27FC236}">
                <a16:creationId xmlns:a16="http://schemas.microsoft.com/office/drawing/2014/main" id="{5BDD0549-18C5-745D-A1DD-F79D844544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076" y="1599869"/>
            <a:ext cx="3031418" cy="303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43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BC38E51-4055-3921-D3BF-04D558973FD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ROBLOX</a:t>
            </a:r>
          </a:p>
        </p:txBody>
      </p:sp>
      <p:pic>
        <p:nvPicPr>
          <p:cNvPr id="5" name="Content Placeholder 4" descr="A building site with a construction worker&#10;&#10;AI-generated content may be incorrect.">
            <a:extLst>
              <a:ext uri="{FF2B5EF4-FFF2-40B4-BE49-F238E27FC236}">
                <a16:creationId xmlns:a16="http://schemas.microsoft.com/office/drawing/2014/main" id="{BB5E5774-3C76-2EEB-F724-D4D3428E3674}"/>
              </a:ext>
            </a:extLst>
          </p:cNvPr>
          <p:cNvPicPr>
            <a:picLocks noGrp="1" noChangeAspect="1"/>
          </p:cNvPicPr>
          <p:nvPr>
            <p:ph idx="1"/>
          </p:nvPr>
        </p:nvPicPr>
        <p:blipFill>
          <a:blip r:embed="rId3"/>
          <a:srcRect t="16351" b="7378"/>
          <a:stretch/>
        </p:blipFill>
        <p:spPr>
          <a:xfrm>
            <a:off x="4502428" y="1396764"/>
            <a:ext cx="7225748" cy="4064472"/>
          </a:xfrm>
          <a:prstGeom prst="rect">
            <a:avLst/>
          </a:prstGeom>
        </p:spPr>
      </p:pic>
    </p:spTree>
    <p:extLst>
      <p:ext uri="{BB962C8B-B14F-4D97-AF65-F5344CB8AC3E}">
        <p14:creationId xmlns:p14="http://schemas.microsoft.com/office/powerpoint/2010/main" val="299707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929C-C0C5-81DE-EDA0-8083B419070A}"/>
              </a:ext>
            </a:extLst>
          </p:cNvPr>
          <p:cNvSpPr>
            <a:spLocks noGrp="1"/>
          </p:cNvSpPr>
          <p:nvPr>
            <p:ph type="title"/>
          </p:nvPr>
        </p:nvSpPr>
        <p:spPr>
          <a:xfrm>
            <a:off x="481013" y="3752849"/>
            <a:ext cx="3290887" cy="2452687"/>
          </a:xfrm>
        </p:spPr>
        <p:txBody>
          <a:bodyPr anchor="ctr">
            <a:normAutofit/>
          </a:bodyPr>
          <a:lstStyle/>
          <a:p>
            <a:r>
              <a:rPr lang="en-GB" sz="3600" dirty="0"/>
              <a:t>Why is it popular?</a:t>
            </a:r>
          </a:p>
        </p:txBody>
      </p:sp>
      <p:pic>
        <p:nvPicPr>
          <p:cNvPr id="1026" name="Picture 2" descr="Roblox: a parent guide">
            <a:extLst>
              <a:ext uri="{FF2B5EF4-FFF2-40B4-BE49-F238E27FC236}">
                <a16:creationId xmlns:a16="http://schemas.microsoft.com/office/drawing/2014/main" id="{2E9AAFC8-B9EE-C8D8-13BC-13982FCD73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774" b="13973"/>
          <a:stretch>
            <a:fillRect/>
          </a:stretch>
        </p:blipFill>
        <p:spPr bwMode="auto">
          <a:xfrm>
            <a:off x="1992241" y="147271"/>
            <a:ext cx="9718746" cy="228219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972EDB3-041E-F2BF-7163-2976BA9593B4}"/>
              </a:ext>
            </a:extLst>
          </p:cNvPr>
          <p:cNvSpPr>
            <a:spLocks noGrp="1"/>
          </p:cNvSpPr>
          <p:nvPr>
            <p:ph idx="1"/>
          </p:nvPr>
        </p:nvSpPr>
        <p:spPr>
          <a:xfrm>
            <a:off x="3215809" y="1960963"/>
            <a:ext cx="8495178" cy="4159435"/>
          </a:xfrm>
        </p:spPr>
        <p:txBody>
          <a:bodyPr anchor="ctr">
            <a:noAutofit/>
          </a:bodyPr>
          <a:lstStyle/>
          <a:p>
            <a:r>
              <a:rPr lang="en-GB" sz="2400" b="0" i="0" dirty="0">
                <a:effectLst/>
                <a:latin typeface="Calibri" panose="020F0502020204030204" pitchFamily="34" charset="0"/>
                <a:ea typeface="Calibri" panose="020F0502020204030204" pitchFamily="34" charset="0"/>
                <a:cs typeface="Calibri" panose="020F0502020204030204" pitchFamily="34" charset="0"/>
              </a:rPr>
              <a:t>Roblox - vast quantity of games for children of all ages and </a:t>
            </a:r>
            <a:r>
              <a:rPr lang="en-GB" sz="2400" b="1" i="0" dirty="0">
                <a:effectLst/>
                <a:latin typeface="Calibri" panose="020F0502020204030204" pitchFamily="34" charset="0"/>
                <a:ea typeface="Calibri" panose="020F0502020204030204" pitchFamily="34" charset="0"/>
                <a:cs typeface="Calibri" panose="020F0502020204030204" pitchFamily="34" charset="0"/>
              </a:rPr>
              <a:t>making</a:t>
            </a:r>
            <a:r>
              <a:rPr lang="en-GB" sz="2400" b="0" i="0" dirty="0">
                <a:effectLst/>
                <a:latin typeface="Calibri" panose="020F0502020204030204" pitchFamily="34" charset="0"/>
                <a:ea typeface="Calibri" panose="020F0502020204030204" pitchFamily="34" charset="0"/>
                <a:cs typeface="Calibri" panose="020F0502020204030204" pitchFamily="34" charset="0"/>
              </a:rPr>
              <a:t> their </a:t>
            </a:r>
            <a:r>
              <a:rPr lang="en-GB" sz="2400" dirty="0">
                <a:latin typeface="Calibri" panose="020F0502020204030204" pitchFamily="34" charset="0"/>
                <a:ea typeface="Calibri" panose="020F0502020204030204" pitchFamily="34" charset="0"/>
                <a:cs typeface="Calibri" panose="020F0502020204030204" pitchFamily="34" charset="0"/>
              </a:rPr>
              <a:t>own games. </a:t>
            </a: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a:p>
            <a:r>
              <a:rPr lang="en-GB" sz="2400" b="0" i="0" dirty="0">
                <a:effectLst/>
                <a:latin typeface="Calibri" panose="020F0502020204030204" pitchFamily="34" charset="0"/>
                <a:ea typeface="Calibri" panose="020F0502020204030204" pitchFamily="34" charset="0"/>
                <a:cs typeface="Calibri" panose="020F0502020204030204" pitchFamily="34" charset="0"/>
              </a:rPr>
              <a:t>Games evolve quickly from player feedback. The result is not only finely honed challenges, but also a sense of fun and freedom often absent from the commercially designed experiences elsewhere.</a:t>
            </a:r>
          </a:p>
          <a:p>
            <a:pPr marL="0" indent="0">
              <a:buNone/>
            </a:pPr>
            <a:endParaRPr lang="en-GB" sz="1800" b="0" i="0" dirty="0">
              <a:effectLst/>
              <a:latin typeface="Calibri" panose="020F0502020204030204" pitchFamily="34" charset="0"/>
              <a:ea typeface="Calibri" panose="020F0502020204030204" pitchFamily="34" charset="0"/>
              <a:cs typeface="Calibri" panose="020F0502020204030204" pitchFamily="34" charset="0"/>
            </a:endParaRPr>
          </a:p>
          <a:p>
            <a:r>
              <a:rPr lang="en-GB" sz="2400" b="0" i="0" dirty="0">
                <a:effectLst/>
                <a:latin typeface="Calibri" panose="020F0502020204030204" pitchFamily="34" charset="0"/>
                <a:ea typeface="Calibri" panose="020F0502020204030204" pitchFamily="34" charset="0"/>
                <a:cs typeface="Calibri" panose="020F0502020204030204" pitchFamily="34" charset="0"/>
              </a:rPr>
              <a:t>For many children, Roblox will be one of the first places where they interact online with other people, whether via the platform’s in-game chat options or by adding ‘friends’ and sending them messages.</a:t>
            </a:r>
          </a:p>
        </p:txBody>
      </p:sp>
      <p:sp>
        <p:nvSpPr>
          <p:cNvPr id="4" name="Oval 3">
            <a:extLst>
              <a:ext uri="{FF2B5EF4-FFF2-40B4-BE49-F238E27FC236}">
                <a16:creationId xmlns:a16="http://schemas.microsoft.com/office/drawing/2014/main" id="{BCF69716-F373-7E15-AAF9-9DCAB90D6006}"/>
              </a:ext>
            </a:extLst>
          </p:cNvPr>
          <p:cNvSpPr/>
          <p:nvPr/>
        </p:nvSpPr>
        <p:spPr>
          <a:xfrm>
            <a:off x="335281" y="853440"/>
            <a:ext cx="2651760" cy="3078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Roblox</a:t>
            </a:r>
            <a:r>
              <a:rPr lang="en-GB" dirty="0"/>
              <a:t> is the ultimate virtual universe that lets you create, share experiences with friends, and be anything you can imagine. </a:t>
            </a:r>
          </a:p>
        </p:txBody>
      </p:sp>
    </p:spTree>
    <p:extLst>
      <p:ext uri="{BB962C8B-B14F-4D97-AF65-F5344CB8AC3E}">
        <p14:creationId xmlns:p14="http://schemas.microsoft.com/office/powerpoint/2010/main" val="2097109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128352-FFC6-BA7C-A1B4-9478F6DDCB20}"/>
              </a:ext>
            </a:extLst>
          </p:cNvPr>
          <p:cNvPicPr>
            <a:picLocks noChangeAspect="1"/>
          </p:cNvPicPr>
          <p:nvPr/>
        </p:nvPicPr>
        <p:blipFill>
          <a:blip r:embed="rId2"/>
          <a:stretch>
            <a:fillRect/>
          </a:stretch>
        </p:blipFill>
        <p:spPr>
          <a:xfrm>
            <a:off x="1894386" y="256630"/>
            <a:ext cx="8403228" cy="6011401"/>
          </a:xfrm>
          <a:prstGeom prst="rect">
            <a:avLst/>
          </a:prstGeom>
        </p:spPr>
      </p:pic>
    </p:spTree>
    <p:extLst>
      <p:ext uri="{BB962C8B-B14F-4D97-AF65-F5344CB8AC3E}">
        <p14:creationId xmlns:p14="http://schemas.microsoft.com/office/powerpoint/2010/main" val="2431437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53667-883D-B8DA-5CDA-5C9D044DEE99}"/>
              </a:ext>
            </a:extLst>
          </p:cNvPr>
          <p:cNvSpPr>
            <a:spLocks noGrp="1"/>
          </p:cNvSpPr>
          <p:nvPr>
            <p:ph type="title"/>
          </p:nvPr>
        </p:nvSpPr>
        <p:spPr>
          <a:xfrm>
            <a:off x="640080" y="325369"/>
            <a:ext cx="4368602" cy="1956841"/>
          </a:xfrm>
        </p:spPr>
        <p:txBody>
          <a:bodyPr anchor="b">
            <a:normAutofit/>
          </a:bodyPr>
          <a:lstStyle/>
          <a:p>
            <a:r>
              <a:rPr lang="en-GB" sz="4200" dirty="0"/>
              <a:t>What do parents need to be aware of?</a:t>
            </a:r>
          </a:p>
        </p:txBody>
      </p:sp>
      <p:sp>
        <p:nvSpPr>
          <p:cNvPr id="3" name="Content Placeholder 2">
            <a:extLst>
              <a:ext uri="{FF2B5EF4-FFF2-40B4-BE49-F238E27FC236}">
                <a16:creationId xmlns:a16="http://schemas.microsoft.com/office/drawing/2014/main" id="{F7BF3613-30FE-5696-1C70-CE79D6B96921}"/>
              </a:ext>
            </a:extLst>
          </p:cNvPr>
          <p:cNvSpPr>
            <a:spLocks noGrp="1"/>
          </p:cNvSpPr>
          <p:nvPr>
            <p:ph idx="1"/>
          </p:nvPr>
        </p:nvSpPr>
        <p:spPr>
          <a:xfrm>
            <a:off x="289560" y="2407920"/>
            <a:ext cx="4594109" cy="3785647"/>
          </a:xfrm>
        </p:spPr>
        <p:txBody>
          <a:bodyPr>
            <a:normAutofit fontScale="92500" lnSpcReduction="20000"/>
          </a:bodyPr>
          <a:lstStyle/>
          <a:p>
            <a:r>
              <a:rPr lang="en-GB" sz="2000" dirty="0"/>
              <a:t>In game purchases – Robux, but can also subscribe to get 450 Robux a month (using real money!). </a:t>
            </a:r>
          </a:p>
          <a:p>
            <a:r>
              <a:rPr lang="en-GB" sz="2000" dirty="0"/>
              <a:t>In game chat (can be restricted)</a:t>
            </a:r>
          </a:p>
          <a:p>
            <a:r>
              <a:rPr lang="en-GB" sz="2000" dirty="0"/>
              <a:t>Parental controls</a:t>
            </a:r>
          </a:p>
          <a:p>
            <a:pPr lvl="1"/>
            <a:r>
              <a:rPr lang="en-GB" sz="2000" dirty="0"/>
              <a:t>Parents need to set up an account </a:t>
            </a:r>
          </a:p>
          <a:p>
            <a:pPr lvl="1"/>
            <a:r>
              <a:rPr lang="en-GB" sz="2000" dirty="0"/>
              <a:t>Parents should specify the age of the child – settings for under 13s can then be applied. </a:t>
            </a:r>
          </a:p>
          <a:p>
            <a:pPr lvl="1"/>
            <a:r>
              <a:rPr lang="en-GB" sz="2000" dirty="0"/>
              <a:t>PEGI rated 7, but the content created by other game users may not be this age-rating – so setting the control is important. </a:t>
            </a:r>
          </a:p>
          <a:p>
            <a:r>
              <a:rPr lang="en-GB" sz="2000" dirty="0"/>
              <a:t>Reporting and blocking functions – individuals and games. </a:t>
            </a:r>
          </a:p>
          <a:p>
            <a:endParaRPr lang="en-GB" sz="2000" dirty="0"/>
          </a:p>
        </p:txBody>
      </p:sp>
      <p:pic>
        <p:nvPicPr>
          <p:cNvPr id="5" name="Picture 4" descr="A roller coaster with a cartoon character on it">
            <a:extLst>
              <a:ext uri="{FF2B5EF4-FFF2-40B4-BE49-F238E27FC236}">
                <a16:creationId xmlns:a16="http://schemas.microsoft.com/office/drawing/2014/main" id="{5F373469-98B9-5AF2-8350-44607BB1C83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233" r="1455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08210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ollage of images of a game&#10;&#10;AI-generated content may be incorrect.">
            <a:extLst>
              <a:ext uri="{FF2B5EF4-FFF2-40B4-BE49-F238E27FC236}">
                <a16:creationId xmlns:a16="http://schemas.microsoft.com/office/drawing/2014/main" id="{77603B4D-061E-B63F-FF62-74019FCCA822}"/>
              </a:ext>
            </a:extLst>
          </p:cNvPr>
          <p:cNvPicPr>
            <a:picLocks noChangeAspect="1"/>
          </p:cNvPicPr>
          <p:nvPr/>
        </p:nvPicPr>
        <p:blipFill>
          <a:blip r:embed="rId3"/>
          <a:stretch>
            <a:fillRect/>
          </a:stretch>
        </p:blipFill>
        <p:spPr>
          <a:xfrm>
            <a:off x="717175" y="457200"/>
            <a:ext cx="10757649" cy="5943600"/>
          </a:xfrm>
          <a:prstGeom prst="rect">
            <a:avLst/>
          </a:prstGeom>
        </p:spPr>
      </p:pic>
    </p:spTree>
    <p:extLst>
      <p:ext uri="{BB962C8B-B14F-4D97-AF65-F5344CB8AC3E}">
        <p14:creationId xmlns:p14="http://schemas.microsoft.com/office/powerpoint/2010/main" val="2405123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27404" t="17948" r="28678" b="8590"/>
          <a:stretch/>
        </p:blipFill>
        <p:spPr bwMode="auto">
          <a:xfrm>
            <a:off x="3135496" y="643466"/>
            <a:ext cx="5921007" cy="557106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0893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085" r="523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AE056C7-368C-5CCE-BEE1-5F4112A61DBA}"/>
              </a:ext>
            </a:extLst>
          </p:cNvPr>
          <p:cNvSpPr txBox="1"/>
          <p:nvPr/>
        </p:nvSpPr>
        <p:spPr>
          <a:xfrm>
            <a:off x="213360" y="350520"/>
            <a:ext cx="3368040" cy="4062651"/>
          </a:xfrm>
          <a:prstGeom prst="rect">
            <a:avLst/>
          </a:prstGeom>
          <a:solidFill>
            <a:schemeClr val="accent5">
              <a:lumMod val="20000"/>
              <a:lumOff val="80000"/>
            </a:schemeClr>
          </a:solidFill>
        </p:spPr>
        <p:txBody>
          <a:bodyPr wrap="square" rtlCol="0">
            <a:spAutoFit/>
          </a:bodyPr>
          <a:lstStyle/>
          <a:p>
            <a:r>
              <a:rPr lang="en-GB" sz="2400" dirty="0"/>
              <a:t>Risks:</a:t>
            </a:r>
          </a:p>
          <a:p>
            <a:pPr marL="285750" indent="-285750">
              <a:buFontTx/>
              <a:buChar char="-"/>
            </a:pPr>
            <a:r>
              <a:rPr lang="en-GB" sz="2400" dirty="0"/>
              <a:t>Addiction</a:t>
            </a:r>
          </a:p>
          <a:p>
            <a:pPr marL="285750" indent="-285750">
              <a:buFontTx/>
              <a:buChar char="-"/>
            </a:pPr>
            <a:r>
              <a:rPr lang="en-GB" sz="2400" dirty="0"/>
              <a:t>Excessive screen time</a:t>
            </a:r>
          </a:p>
          <a:p>
            <a:pPr marL="285750" indent="-285750">
              <a:buFontTx/>
              <a:buChar char="-"/>
            </a:pPr>
            <a:r>
              <a:rPr lang="en-GB" sz="2400" dirty="0"/>
              <a:t>Exposure to inappropriate content</a:t>
            </a:r>
          </a:p>
          <a:p>
            <a:pPr marL="285750" indent="-285750">
              <a:buFontTx/>
              <a:buChar char="-"/>
            </a:pPr>
            <a:r>
              <a:rPr lang="en-GB" sz="2400" dirty="0"/>
              <a:t>Cyberbullying through unmoderated chat interactions</a:t>
            </a:r>
          </a:p>
          <a:p>
            <a:pPr marL="285750" indent="-285750">
              <a:buFontTx/>
              <a:buChar char="-"/>
            </a:pPr>
            <a:r>
              <a:rPr lang="en-GB" sz="2400" dirty="0"/>
              <a:t>Online predators</a:t>
            </a:r>
          </a:p>
          <a:p>
            <a:pPr marL="285750" indent="-285750">
              <a:buFontTx/>
              <a:buChar char="-"/>
            </a:pPr>
            <a:r>
              <a:rPr lang="en-GB" sz="2400" dirty="0"/>
              <a:t>Scams</a:t>
            </a:r>
            <a:endParaRPr lang="en-GB" dirty="0"/>
          </a:p>
          <a:p>
            <a:endParaRPr lang="en-GB" dirty="0"/>
          </a:p>
        </p:txBody>
      </p:sp>
      <p:sp>
        <p:nvSpPr>
          <p:cNvPr id="4" name="TextBox 3">
            <a:extLst>
              <a:ext uri="{FF2B5EF4-FFF2-40B4-BE49-F238E27FC236}">
                <a16:creationId xmlns:a16="http://schemas.microsoft.com/office/drawing/2014/main" id="{A348C1E2-9F88-08B1-2421-9A9F74308643}"/>
              </a:ext>
            </a:extLst>
          </p:cNvPr>
          <p:cNvSpPr txBox="1"/>
          <p:nvPr/>
        </p:nvSpPr>
        <p:spPr>
          <a:xfrm>
            <a:off x="8122920" y="472440"/>
            <a:ext cx="3779520" cy="1200329"/>
          </a:xfrm>
          <a:prstGeom prst="rect">
            <a:avLst/>
          </a:prstGeom>
          <a:solidFill>
            <a:schemeClr val="accent5">
              <a:lumMod val="20000"/>
              <a:lumOff val="80000"/>
            </a:schemeClr>
          </a:solidFill>
          <a:ln>
            <a:solidFill>
              <a:schemeClr val="accent1"/>
            </a:solidFill>
          </a:ln>
        </p:spPr>
        <p:txBody>
          <a:bodyPr wrap="square" rtlCol="0">
            <a:spAutoFit/>
          </a:bodyPr>
          <a:lstStyle/>
          <a:p>
            <a:r>
              <a:rPr lang="en-GB" dirty="0"/>
              <a:t>Fortnite Battle Royale – Free</a:t>
            </a:r>
          </a:p>
          <a:p>
            <a:r>
              <a:rPr lang="en-GB" dirty="0"/>
              <a:t>Full version costs money</a:t>
            </a:r>
          </a:p>
          <a:p>
            <a:r>
              <a:rPr lang="en-GB" dirty="0"/>
              <a:t>Age 12</a:t>
            </a:r>
          </a:p>
          <a:p>
            <a:r>
              <a:rPr lang="en-GB" dirty="0"/>
              <a:t>100 people play against each other</a:t>
            </a:r>
          </a:p>
        </p:txBody>
      </p:sp>
    </p:spTree>
    <p:extLst>
      <p:ext uri="{BB962C8B-B14F-4D97-AF65-F5344CB8AC3E}">
        <p14:creationId xmlns:p14="http://schemas.microsoft.com/office/powerpoint/2010/main" val="378415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606870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F8897E-8CE1-40C0-9E36-7501250909BA}"/>
              </a:ext>
            </a:extLst>
          </p:cNvPr>
          <p:cNvSpPr txBox="1"/>
          <p:nvPr/>
        </p:nvSpPr>
        <p:spPr>
          <a:xfrm>
            <a:off x="426720" y="421160"/>
            <a:ext cx="4809071" cy="6116799"/>
          </a:xfrm>
          <a:prstGeom prst="rect">
            <a:avLst/>
          </a:prstGeom>
        </p:spPr>
        <p:txBody>
          <a:bodyPr vert="horz" lIns="91440" tIns="45720" rIns="91440" bIns="45720" rtlCol="0">
            <a:normAutofit fontScale="77500" lnSpcReduction="20000"/>
          </a:bodyPr>
          <a:lstStyle/>
          <a:p>
            <a:pPr marL="21431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Chat service specifically designed for gamers</a:t>
            </a:r>
          </a:p>
          <a:p>
            <a:pPr marL="21431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800" dirty="0">
                <a:solidFill>
                  <a:prstClr val="black"/>
                </a:solidFill>
                <a:latin typeface="Calibri" panose="020F0502020204030204"/>
              </a:rPr>
              <a:t>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onnect with each other using either text, voice or video chat. </a:t>
            </a:r>
          </a:p>
          <a:p>
            <a:pPr marL="21431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Focuses on invite-only, group-based communication. </a:t>
            </a:r>
          </a:p>
          <a:p>
            <a:pPr marL="21431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Completely free to use</a:t>
            </a:r>
          </a:p>
          <a:p>
            <a:pPr marL="21431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14 million players accessing it every day, and a total of 150 million users signed up</a:t>
            </a:r>
          </a:p>
          <a:p>
            <a:pPr marR="0" lvl="0" algn="l" defTabSz="914400" rtl="0" eaLnBrk="1" fontAlgn="auto" latinLnBrk="0" hangingPunct="1">
              <a:lnSpc>
                <a:spcPct val="90000"/>
              </a:lnSpc>
              <a:spcBef>
                <a:spcPts val="0"/>
              </a:spcBef>
              <a:spcAft>
                <a:spcPts val="600"/>
              </a:spcAft>
              <a:buClrTx/>
              <a:buSzTx/>
              <a:tabLst/>
              <a:defRPr/>
            </a:pPr>
            <a:endParaRPr lang="en-US" sz="2200" dirty="0">
              <a:solidFill>
                <a:prstClr val="black"/>
              </a:solidFill>
              <a:latin typeface="Calibri" panose="020F0502020204030204"/>
            </a:endParaRPr>
          </a:p>
          <a:p>
            <a:pPr marR="0" lvl="0" algn="l" defTabSz="914400" rtl="0" eaLnBrk="1" fontAlgn="auto" latinLnBrk="0" hangingPunct="1">
              <a:lnSpc>
                <a:spcPct val="90000"/>
              </a:lnSpc>
              <a:spcBef>
                <a:spcPts val="0"/>
              </a:spcBef>
              <a:spcAft>
                <a:spcPts val="600"/>
              </a:spcAft>
              <a:buClrTx/>
              <a:buSzTx/>
              <a:tabLst/>
              <a:defRPr/>
            </a:pPr>
            <a:endParaRPr lang="en-US" sz="2200" dirty="0">
              <a:solidFill>
                <a:prstClr val="black"/>
              </a:solidFill>
              <a:latin typeface="Calibri" panose="020F0502020204030204"/>
            </a:endParaRPr>
          </a:p>
          <a:p>
            <a:pPr marR="0" lvl="0" algn="l" defTabSz="914400" rtl="0" eaLnBrk="1" fontAlgn="auto" latinLnBrk="0" hangingPunct="1">
              <a:lnSpc>
                <a:spcPct val="90000"/>
              </a:lnSpc>
              <a:spcBef>
                <a:spcPts val="0"/>
              </a:spcBef>
              <a:spcAft>
                <a:spcPts val="600"/>
              </a:spcAft>
              <a:buClrTx/>
              <a:buSzTx/>
              <a:tabLst/>
              <a:defRPr/>
            </a:pPr>
            <a:r>
              <a:rPr kumimoji="0" lang="en-US" sz="3300" b="0" i="0" strike="noStrike" kern="1200" cap="none" spc="0" normalizeH="0" baseline="0" noProof="0" dirty="0">
                <a:ln>
                  <a:noFill/>
                </a:ln>
                <a:solidFill>
                  <a:prstClr val="black"/>
                </a:solidFill>
                <a:effectLst/>
                <a:uLnTx/>
                <a:uFillTx/>
                <a:latin typeface="Calibri" panose="020F0502020204030204"/>
                <a:ea typeface="+mn-ea"/>
                <a:cs typeface="+mn-cs"/>
              </a:rPr>
              <a:t>Risks: </a:t>
            </a:r>
          </a:p>
          <a:p>
            <a:pPr fontAlgn="ctr"/>
            <a:r>
              <a:rPr lang="en-GB" sz="2400" dirty="0"/>
              <a:t>The dangers of Discord include exposure to inappropriate content (like hate speech and explicit material), risks to privacy and the potential for exploitative interactions from strangers, and the possibility of encountering cyberbullying or online grooming. Because of its open nature, public servers can expose users to unfiltered, and sometimes harmful, communication. </a:t>
            </a:r>
            <a:endParaRPr kumimoji="0" lang="en-US" sz="2200" b="0" i="0"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42C82E1-4E47-4868-89CE-E209FD54C2FF}"/>
              </a:ext>
            </a:extLst>
          </p:cNvPr>
          <p:cNvPicPr>
            <a:picLocks noChangeAspect="1"/>
          </p:cNvPicPr>
          <p:nvPr/>
        </p:nvPicPr>
        <p:blipFill>
          <a:blip r:embed="rId3"/>
          <a:stretch>
            <a:fillRect/>
          </a:stretch>
        </p:blipFill>
        <p:spPr>
          <a:xfrm>
            <a:off x="6956210" y="177900"/>
            <a:ext cx="3217333" cy="2171699"/>
          </a:xfrm>
          <a:prstGeom prst="rect">
            <a:avLst/>
          </a:prstGeom>
        </p:spPr>
      </p:pic>
      <p:sp>
        <p:nvSpPr>
          <p:cNvPr id="4" name="TextBox 3">
            <a:extLst>
              <a:ext uri="{FF2B5EF4-FFF2-40B4-BE49-F238E27FC236}">
                <a16:creationId xmlns:a16="http://schemas.microsoft.com/office/drawing/2014/main" id="{4FA77B94-E3D4-B0DB-C445-BB47CF2EFFE9}"/>
              </a:ext>
            </a:extLst>
          </p:cNvPr>
          <p:cNvSpPr txBox="1"/>
          <p:nvPr/>
        </p:nvSpPr>
        <p:spPr>
          <a:xfrm>
            <a:off x="5882640" y="2545080"/>
            <a:ext cx="5760720" cy="3693319"/>
          </a:xfrm>
          <a:prstGeom prst="rect">
            <a:avLst/>
          </a:prstGeom>
          <a:solidFill>
            <a:schemeClr val="accent5">
              <a:lumMod val="20000"/>
              <a:lumOff val="80000"/>
            </a:schemeClr>
          </a:solidFill>
          <a:ln>
            <a:solidFill>
              <a:schemeClr val="accent1"/>
            </a:solidFill>
          </a:ln>
        </p:spPr>
        <p:txBody>
          <a:bodyPr wrap="square" rtlCol="0">
            <a:spAutoFit/>
          </a:bodyPr>
          <a:lstStyle/>
          <a:p>
            <a:r>
              <a:rPr lang="en-GB" b="1" dirty="0"/>
              <a:t>Privacy &amp; Safety Settings:</a:t>
            </a:r>
            <a:r>
              <a:rPr lang="en-GB" dirty="0"/>
              <a:t> </a:t>
            </a:r>
          </a:p>
          <a:p>
            <a:pPr fontAlgn="ctr"/>
            <a:r>
              <a:rPr lang="en-GB" dirty="0"/>
              <a:t>Access the settings to turn on the \"Keep Me Safe\" option to automatically filter explicit content. </a:t>
            </a:r>
          </a:p>
          <a:p>
            <a:r>
              <a:rPr lang="en-GB" b="1" dirty="0"/>
              <a:t>Friend Requests:</a:t>
            </a:r>
            <a:r>
              <a:rPr lang="en-GB" dirty="0"/>
              <a:t> </a:t>
            </a:r>
          </a:p>
          <a:p>
            <a:pPr fontAlgn="ctr"/>
            <a:r>
              <a:rPr lang="en-GB" dirty="0"/>
              <a:t>Adjust friend request settings to \"Friends of Friends\" instead of \"Everyone\" to limit unwanted friend requests. </a:t>
            </a:r>
          </a:p>
          <a:p>
            <a:r>
              <a:rPr lang="en-GB" b="1" dirty="0"/>
              <a:t>Direct Messages (DMs):</a:t>
            </a:r>
            <a:r>
              <a:rPr lang="en-GB" dirty="0"/>
              <a:t> </a:t>
            </a:r>
          </a:p>
          <a:p>
            <a:pPr fontAlgn="ctr"/>
            <a:r>
              <a:rPr lang="en-GB" dirty="0"/>
              <a:t>Disable the ability for strangers to DM your child by toggling off \"Allow direct messages from server members\" in the Privacy &amp; Safety settings. </a:t>
            </a:r>
          </a:p>
          <a:p>
            <a:r>
              <a:rPr lang="en-GB" b="1" dirty="0"/>
              <a:t>Family Centre:</a:t>
            </a:r>
            <a:r>
              <a:rPr lang="en-GB" dirty="0"/>
              <a:t> </a:t>
            </a:r>
          </a:p>
          <a:p>
            <a:r>
              <a:rPr lang="en-GB" dirty="0"/>
              <a:t>Use the Family Centre to connect with your child's account and monitor their new friends and joined servers. </a:t>
            </a:r>
          </a:p>
        </p:txBody>
      </p:sp>
    </p:spTree>
    <p:extLst>
      <p:ext uri="{BB962C8B-B14F-4D97-AF65-F5344CB8AC3E}">
        <p14:creationId xmlns:p14="http://schemas.microsoft.com/office/powerpoint/2010/main" val="141985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06443"/>
          </a:xfrm>
        </p:spPr>
        <p:txBody>
          <a:bodyPr>
            <a:normAutofit/>
          </a:bodyPr>
          <a:lstStyle/>
          <a:p>
            <a:r>
              <a:rPr lang="en-GB" sz="4000" dirty="0"/>
              <a:t>Safeguards</a:t>
            </a:r>
          </a:p>
        </p:txBody>
      </p:sp>
      <p:sp>
        <p:nvSpPr>
          <p:cNvPr id="3" name="Content Placeholder 2"/>
          <p:cNvSpPr>
            <a:spLocks noGrp="1"/>
          </p:cNvSpPr>
          <p:nvPr>
            <p:ph idx="1"/>
          </p:nvPr>
        </p:nvSpPr>
        <p:spPr>
          <a:xfrm>
            <a:off x="838200" y="1825625"/>
            <a:ext cx="4152774" cy="4303464"/>
          </a:xfrm>
        </p:spPr>
        <p:txBody>
          <a:bodyPr>
            <a:normAutofit/>
          </a:bodyPr>
          <a:lstStyle/>
          <a:p>
            <a:r>
              <a:rPr lang="en-GB" sz="2000" dirty="0"/>
              <a:t>Don’t give away personal information</a:t>
            </a:r>
          </a:p>
          <a:p>
            <a:r>
              <a:rPr lang="en-GB" sz="2000" dirty="0"/>
              <a:t>Three levels of privacy</a:t>
            </a:r>
          </a:p>
          <a:p>
            <a:pPr lvl="1"/>
            <a:r>
              <a:rPr lang="en-GB" sz="2000" dirty="0"/>
              <a:t>Public – anyone can enter the party</a:t>
            </a:r>
          </a:p>
          <a:p>
            <a:pPr lvl="1"/>
            <a:r>
              <a:rPr lang="en-GB" sz="2000" dirty="0"/>
              <a:t>Friends – where only friends can enter the party</a:t>
            </a:r>
          </a:p>
          <a:p>
            <a:pPr lvl="1"/>
            <a:r>
              <a:rPr lang="en-GB" sz="2000" dirty="0"/>
              <a:t>Private  - no one  can enter the party except on invitation by the player</a:t>
            </a:r>
          </a:p>
        </p:txBody>
      </p:sp>
      <p:pic>
        <p:nvPicPr>
          <p:cNvPr id="5" name="Picture 4" descr="Text, whiteboard">
            <a:extLst>
              <a:ext uri="{FF2B5EF4-FFF2-40B4-BE49-F238E27FC236}">
                <a16:creationId xmlns:a16="http://schemas.microsoft.com/office/drawing/2014/main" id="{4D5CF022-0085-D9AE-77CD-F17205F8237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12" r="-2" b="-2"/>
          <a:stretch/>
        </p:blipFill>
        <p:spPr>
          <a:xfrm>
            <a:off x="5183500" y="1904282"/>
            <a:ext cx="6170299" cy="4224808"/>
          </a:xfrm>
          <a:prstGeom prst="rect">
            <a:avLst/>
          </a:prstGeom>
        </p:spPr>
      </p:pic>
    </p:spTree>
    <p:extLst>
      <p:ext uri="{BB962C8B-B14F-4D97-AF65-F5344CB8AC3E}">
        <p14:creationId xmlns:p14="http://schemas.microsoft.com/office/powerpoint/2010/main" val="608562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214"/>
            <a:ext cx="10515600" cy="1481188"/>
          </a:xfrm>
        </p:spPr>
        <p:txBody>
          <a:bodyPr>
            <a:normAutofit/>
          </a:bodyPr>
          <a:lstStyle/>
          <a:p>
            <a:pPr algn="ctr"/>
            <a:r>
              <a:rPr lang="en-GB" sz="4000" dirty="0"/>
              <a:t>Advice</a:t>
            </a:r>
          </a:p>
        </p:txBody>
      </p:sp>
      <p:sp>
        <p:nvSpPr>
          <p:cNvPr id="3" name="Content Placeholder 2"/>
          <p:cNvSpPr>
            <a:spLocks noGrp="1"/>
          </p:cNvSpPr>
          <p:nvPr>
            <p:ph idx="1"/>
          </p:nvPr>
        </p:nvSpPr>
        <p:spPr>
          <a:xfrm>
            <a:off x="838200" y="1847128"/>
            <a:ext cx="3990968" cy="4272681"/>
          </a:xfrm>
        </p:spPr>
        <p:txBody>
          <a:bodyPr>
            <a:normAutofit/>
          </a:bodyPr>
          <a:lstStyle/>
          <a:p>
            <a:r>
              <a:rPr lang="en-GB" sz="2000" dirty="0"/>
              <a:t>Play the game with the children</a:t>
            </a:r>
          </a:p>
          <a:p>
            <a:r>
              <a:rPr lang="en-GB" sz="2000" dirty="0"/>
              <a:t>Conversation about acceptable chat</a:t>
            </a:r>
          </a:p>
          <a:p>
            <a:r>
              <a:rPr lang="en-GB" sz="2000" dirty="0"/>
              <a:t>Boundaries and time limits</a:t>
            </a:r>
          </a:p>
          <a:p>
            <a:r>
              <a:rPr lang="en-GB" sz="2000" dirty="0"/>
              <a:t>Keep an eye on other responsibilities</a:t>
            </a:r>
          </a:p>
          <a:p>
            <a:r>
              <a:rPr lang="en-GB" sz="2000" dirty="0"/>
              <a:t>Don’t allow access to your credit card.</a:t>
            </a:r>
          </a:p>
          <a:p>
            <a:r>
              <a:rPr lang="en-GB" sz="2000" dirty="0"/>
              <a:t>Base your decisions on evidence</a:t>
            </a:r>
          </a:p>
        </p:txBody>
      </p:sp>
      <p:pic>
        <p:nvPicPr>
          <p:cNvPr id="5" name="Picture 4" descr="A picture containing text, indoor&#10;&#10;Description automatically generated">
            <a:extLst>
              <a:ext uri="{FF2B5EF4-FFF2-40B4-BE49-F238E27FC236}">
                <a16:creationId xmlns:a16="http://schemas.microsoft.com/office/drawing/2014/main" id="{4CB1F23D-168B-120D-1F98-1451C493BA7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087" r="-2" b="4470"/>
          <a:stretch/>
        </p:blipFill>
        <p:spPr>
          <a:xfrm>
            <a:off x="5191128" y="1847129"/>
            <a:ext cx="6162670" cy="4272677"/>
          </a:xfrm>
          <a:prstGeom prst="rect">
            <a:avLst/>
          </a:prstGeom>
        </p:spPr>
      </p:pic>
    </p:spTree>
    <p:extLst>
      <p:ext uri="{BB962C8B-B14F-4D97-AF65-F5344CB8AC3E}">
        <p14:creationId xmlns:p14="http://schemas.microsoft.com/office/powerpoint/2010/main" val="1078637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214"/>
            <a:ext cx="10515600" cy="1481188"/>
          </a:xfrm>
        </p:spPr>
        <p:txBody>
          <a:bodyPr>
            <a:normAutofit/>
          </a:bodyPr>
          <a:lstStyle/>
          <a:p>
            <a:pPr algn="ctr"/>
            <a:r>
              <a:rPr lang="en-GB" sz="4000" dirty="0"/>
              <a:t>Unwanted Contact</a:t>
            </a:r>
          </a:p>
        </p:txBody>
      </p:sp>
      <p:sp>
        <p:nvSpPr>
          <p:cNvPr id="3" name="Content Placeholder 2"/>
          <p:cNvSpPr>
            <a:spLocks noGrp="1"/>
          </p:cNvSpPr>
          <p:nvPr>
            <p:ph idx="1"/>
          </p:nvPr>
        </p:nvSpPr>
        <p:spPr>
          <a:xfrm>
            <a:off x="838200" y="1847128"/>
            <a:ext cx="3990968" cy="4272681"/>
          </a:xfrm>
        </p:spPr>
        <p:txBody>
          <a:bodyPr>
            <a:normAutofit/>
          </a:bodyPr>
          <a:lstStyle/>
          <a:p>
            <a:pPr marL="0" indent="0">
              <a:buNone/>
            </a:pPr>
            <a:r>
              <a:rPr lang="en-GB" sz="2000" dirty="0"/>
              <a:t>Contact is normally by people they children don’t know</a:t>
            </a:r>
          </a:p>
          <a:p>
            <a:r>
              <a:rPr lang="en-GB" sz="2000" dirty="0"/>
              <a:t>Inappropriate communication or grooming</a:t>
            </a:r>
          </a:p>
          <a:p>
            <a:pPr marL="0" indent="0">
              <a:buNone/>
            </a:pPr>
            <a:endParaRPr lang="en-GB" sz="2000" dirty="0"/>
          </a:p>
          <a:p>
            <a:pPr marL="0" indent="0">
              <a:buNone/>
            </a:pPr>
            <a:r>
              <a:rPr lang="en-GB" sz="2000" dirty="0"/>
              <a:t>Talk to your children about only playing or talking to people online who they know in real life.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7438"/>
          <a:stretch/>
        </p:blipFill>
        <p:spPr>
          <a:xfrm>
            <a:off x="5191128" y="1847129"/>
            <a:ext cx="6162670" cy="4272677"/>
          </a:xfrm>
          <a:prstGeom prst="rect">
            <a:avLst/>
          </a:prstGeom>
        </p:spPr>
      </p:pic>
    </p:spTree>
    <p:extLst>
      <p:ext uri="{BB962C8B-B14F-4D97-AF65-F5344CB8AC3E}">
        <p14:creationId xmlns:p14="http://schemas.microsoft.com/office/powerpoint/2010/main" val="15973830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5416EBC-B41E-4F8A-BE9F-07301B682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AFF79527-C7F1-4E06-8126-A8E8C5FEB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10" y="1162033"/>
            <a:ext cx="3740740" cy="4643344"/>
          </a:xfrm>
          <a:prstGeom prst="rect">
            <a:avLst/>
          </a:prstGeom>
          <a:ln w="12700">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5986208-8A53-4E92-9197-6B57BCCB2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618375"/>
            <a:ext cx="146304" cy="82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4">
            <a:extLst>
              <a:ext uri="{FF2B5EF4-FFF2-40B4-BE49-F238E27FC236}">
                <a16:creationId xmlns:a16="http://schemas.microsoft.com/office/drawing/2014/main" id="{C73C795C-CBA0-09E1-B794-1F43A4FB77BE}"/>
              </a:ext>
            </a:extLst>
          </p:cNvPr>
          <p:cNvGrpSpPr/>
          <p:nvPr/>
        </p:nvGrpSpPr>
        <p:grpSpPr>
          <a:xfrm>
            <a:off x="-12783" y="6187035"/>
            <a:ext cx="12217566" cy="764826"/>
            <a:chOff x="0" y="0"/>
            <a:chExt cx="6189870" cy="679720"/>
          </a:xfrm>
          <a:solidFill>
            <a:schemeClr val="bg1">
              <a:lumMod val="85000"/>
            </a:schemeClr>
          </a:solidFill>
        </p:grpSpPr>
        <p:sp>
          <p:nvSpPr>
            <p:cNvPr id="6" name="Freeform 5">
              <a:extLst>
                <a:ext uri="{FF2B5EF4-FFF2-40B4-BE49-F238E27FC236}">
                  <a16:creationId xmlns:a16="http://schemas.microsoft.com/office/drawing/2014/main" id="{0D359936-82D5-14BF-974F-9F49C2088720}"/>
                </a:ext>
              </a:extLst>
            </p:cNvPr>
            <p:cNvSpPr/>
            <p:nvPr/>
          </p:nvSpPr>
          <p:spPr>
            <a:xfrm>
              <a:off x="0" y="0"/>
              <a:ext cx="6189870" cy="679720"/>
            </a:xfrm>
            <a:custGeom>
              <a:avLst/>
              <a:gdLst/>
              <a:ahLst/>
              <a:cxnLst/>
              <a:rect l="l" t="t" r="r" b="b"/>
              <a:pathLst>
                <a:path w="6189870" h="679720">
                  <a:moveTo>
                    <a:pt x="0" y="0"/>
                  </a:moveTo>
                  <a:lnTo>
                    <a:pt x="6189870" y="0"/>
                  </a:lnTo>
                  <a:lnTo>
                    <a:pt x="6189870" y="679720"/>
                  </a:lnTo>
                  <a:lnTo>
                    <a:pt x="0" y="67972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Text&#10;&#10;Description automatically generated">
            <a:extLst>
              <a:ext uri="{FF2B5EF4-FFF2-40B4-BE49-F238E27FC236}">
                <a16:creationId xmlns:a16="http://schemas.microsoft.com/office/drawing/2014/main" id="{85473F4C-54BC-DCFC-8458-B8FB767D4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7472" y="6263269"/>
            <a:ext cx="1570555" cy="594731"/>
          </a:xfrm>
          <a:prstGeom prst="rect">
            <a:avLst/>
          </a:prstGeom>
        </p:spPr>
      </p:pic>
      <p:pic>
        <p:nvPicPr>
          <p:cNvPr id="4" name="Picture 3" descr="A white video game controller&#10;&#10;Description automatically generated">
            <a:extLst>
              <a:ext uri="{FF2B5EF4-FFF2-40B4-BE49-F238E27FC236}">
                <a16:creationId xmlns:a16="http://schemas.microsoft.com/office/drawing/2014/main" id="{1AED7280-B361-0C77-7B64-8A497AA6DB7A}"/>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0138" b="25904"/>
          <a:stretch/>
        </p:blipFill>
        <p:spPr>
          <a:xfrm>
            <a:off x="5320307" y="10"/>
            <a:ext cx="6884475" cy="2939133"/>
          </a:xfrm>
          <a:prstGeom prst="rect">
            <a:avLst/>
          </a:prstGeom>
          <a:effectLst>
            <a:softEdge rad="317500"/>
          </a:effectLst>
        </p:spPr>
      </p:pic>
      <p:pic>
        <p:nvPicPr>
          <p:cNvPr id="5" name="Picture 4" descr="A poker chips and cards on a table">
            <a:extLst>
              <a:ext uri="{FF2B5EF4-FFF2-40B4-BE49-F238E27FC236}">
                <a16:creationId xmlns:a16="http://schemas.microsoft.com/office/drawing/2014/main" id="{BA5955BF-44AD-9E1D-7419-C1362F48F463}"/>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4689" r="2" b="18231"/>
          <a:stretch/>
        </p:blipFill>
        <p:spPr>
          <a:xfrm>
            <a:off x="5331097" y="3102727"/>
            <a:ext cx="6860903" cy="3072111"/>
          </a:xfrm>
          <a:prstGeom prst="rect">
            <a:avLst/>
          </a:prstGeom>
          <a:effectLst>
            <a:softEdge rad="317500"/>
          </a:effectLst>
        </p:spPr>
      </p:pic>
      <p:sp>
        <p:nvSpPr>
          <p:cNvPr id="8" name="TextBox 7">
            <a:extLst>
              <a:ext uri="{FF2B5EF4-FFF2-40B4-BE49-F238E27FC236}">
                <a16:creationId xmlns:a16="http://schemas.microsoft.com/office/drawing/2014/main" id="{952512E7-D926-A75C-476F-81B003659E13}"/>
              </a:ext>
            </a:extLst>
          </p:cNvPr>
          <p:cNvSpPr txBox="1"/>
          <p:nvPr/>
        </p:nvSpPr>
        <p:spPr>
          <a:xfrm>
            <a:off x="9751908" y="5985947"/>
            <a:ext cx="244009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Calibri" panose="020F0502020204030204"/>
                <a:ea typeface="+mn-ea"/>
                <a:cs typeface="+mn-cs"/>
                <a:hlinkClick r:id="rId7" tooltip="https://www.history1700s.com/index.php/articles/14-guest-authors/2122-gambling-in-france-gaming-in-the-18th-century.html">
                  <a:extLst>
                    <a:ext uri="{A12FA001-AC4F-418D-AE19-62706E023703}">
                      <ahyp:hlinkClr xmlns:ahyp="http://schemas.microsoft.com/office/drawing/2018/hyperlinkcolor" val="tx"/>
                    </a:ext>
                  </a:extLst>
                </a:hlinkClick>
              </a:rPr>
              <a:t>This Photo</a:t>
            </a:r>
            <a:r>
              <a:rPr kumimoji="0" lang="en-GB" sz="700" b="0" i="0" u="none" strike="noStrike" kern="1200" cap="none" spc="0" normalizeH="0" baseline="0" noProof="0" dirty="0">
                <a:ln>
                  <a:noFill/>
                </a:ln>
                <a:solidFill>
                  <a:srgbClr val="FFFFFF"/>
                </a:solidFill>
                <a:effectLst/>
                <a:uLnTx/>
                <a:uFillTx/>
                <a:latin typeface="Calibri" panose="020F0502020204030204"/>
                <a:ea typeface="+mn-ea"/>
                <a:cs typeface="+mn-cs"/>
              </a:rPr>
              <a:t> by Unknown Author is licensed under </a:t>
            </a:r>
            <a:r>
              <a:rPr kumimoji="0" lang="en-GB" sz="700" b="0" i="0" u="none" strike="noStrike" kern="1200" cap="none" spc="0" normalizeH="0" baseline="0" noProof="0" dirty="0">
                <a:ln>
                  <a:noFill/>
                </a:ln>
                <a:solidFill>
                  <a:srgbClr val="FFFFFF"/>
                </a:solidFill>
                <a:effectLst/>
                <a:uLnTx/>
                <a:uFillTx/>
                <a:latin typeface="Calibri" panose="020F0502020204030204"/>
                <a:ea typeface="+mn-ea"/>
                <a:cs typeface="+mn-cs"/>
                <a:hlinkClick r:id="rId8" tooltip="https://creativecommons.org/licenses/by-nc-sa/3.0/">
                  <a:extLst>
                    <a:ext uri="{A12FA001-AC4F-418D-AE19-62706E023703}">
                      <ahyp:hlinkClr xmlns:ahyp="http://schemas.microsoft.com/office/drawing/2018/hyperlinkcolor" val="tx"/>
                    </a:ext>
                  </a:extLst>
                </a:hlinkClick>
              </a:rPr>
              <a:t>CC BY-SA-NC</a:t>
            </a:r>
            <a:endParaRPr kumimoji="0" lang="en-GB" sz="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CF26488B-58CE-F02C-2326-861CF51EFC7D}"/>
              </a:ext>
            </a:extLst>
          </p:cNvPr>
          <p:cNvSpPr txBox="1">
            <a:spLocks/>
          </p:cNvSpPr>
          <p:nvPr/>
        </p:nvSpPr>
        <p:spPr>
          <a:xfrm>
            <a:off x="558210" y="2219217"/>
            <a:ext cx="3992700" cy="1589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Gambling or Gaming</a:t>
            </a:r>
          </a:p>
        </p:txBody>
      </p:sp>
      <p:sp>
        <p:nvSpPr>
          <p:cNvPr id="11" name="Content Placeholder 2">
            <a:extLst>
              <a:ext uri="{FF2B5EF4-FFF2-40B4-BE49-F238E27FC236}">
                <a16:creationId xmlns:a16="http://schemas.microsoft.com/office/drawing/2014/main" id="{1FEE03FF-356C-A67F-44D7-CD8FBEF09CAE}"/>
              </a:ext>
            </a:extLst>
          </p:cNvPr>
          <p:cNvSpPr>
            <a:spLocks noGrp="1"/>
          </p:cNvSpPr>
          <p:nvPr>
            <p:ph idx="1"/>
          </p:nvPr>
        </p:nvSpPr>
        <p:spPr>
          <a:xfrm>
            <a:off x="424855" y="3895653"/>
            <a:ext cx="4007449" cy="1343972"/>
          </a:xfrm>
        </p:spPr>
        <p:txBody>
          <a:bodyPr vert="horz" lIns="91440" tIns="45720" rIns="91440" bIns="45720" rtlCol="0">
            <a:normAutofit/>
          </a:bodyPr>
          <a:lstStyle/>
          <a:p>
            <a:pPr marL="0" indent="0" algn="ctr">
              <a:buNone/>
            </a:pPr>
            <a:r>
              <a:rPr lang="en-US" sz="2400" kern="1200" dirty="0">
                <a:solidFill>
                  <a:schemeClr val="tx1"/>
                </a:solidFill>
                <a:latin typeface="+mn-lt"/>
                <a:ea typeface="+mn-ea"/>
                <a:cs typeface="+mn-cs"/>
              </a:rPr>
              <a:t>Similarities and Differences?</a:t>
            </a:r>
          </a:p>
        </p:txBody>
      </p:sp>
    </p:spTree>
    <p:extLst>
      <p:ext uri="{BB962C8B-B14F-4D97-AF65-F5344CB8AC3E}">
        <p14:creationId xmlns:p14="http://schemas.microsoft.com/office/powerpoint/2010/main" val="213362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0ACFAA-3A77-19AF-B8A1-B9B4F37F9C86}"/>
              </a:ext>
            </a:extLst>
          </p:cNvPr>
          <p:cNvPicPr>
            <a:picLocks noChangeAspect="1"/>
          </p:cNvPicPr>
          <p:nvPr/>
        </p:nvPicPr>
        <p:blipFill>
          <a:blip r:embed="rId2"/>
          <a:stretch>
            <a:fillRect/>
          </a:stretch>
        </p:blipFill>
        <p:spPr>
          <a:xfrm>
            <a:off x="2041586" y="151186"/>
            <a:ext cx="8108829" cy="2913140"/>
          </a:xfrm>
          <a:prstGeom prst="rect">
            <a:avLst/>
          </a:prstGeom>
        </p:spPr>
      </p:pic>
      <p:pic>
        <p:nvPicPr>
          <p:cNvPr id="7" name="Picture 6">
            <a:extLst>
              <a:ext uri="{FF2B5EF4-FFF2-40B4-BE49-F238E27FC236}">
                <a16:creationId xmlns:a16="http://schemas.microsoft.com/office/drawing/2014/main" id="{B4DCC085-FBB7-4BCD-AE8E-B53A83584163}"/>
              </a:ext>
            </a:extLst>
          </p:cNvPr>
          <p:cNvPicPr>
            <a:picLocks noChangeAspect="1"/>
          </p:cNvPicPr>
          <p:nvPr/>
        </p:nvPicPr>
        <p:blipFill>
          <a:blip r:embed="rId3"/>
          <a:stretch>
            <a:fillRect/>
          </a:stretch>
        </p:blipFill>
        <p:spPr>
          <a:xfrm>
            <a:off x="2041585" y="3064326"/>
            <a:ext cx="8263676" cy="3030906"/>
          </a:xfrm>
          <a:prstGeom prst="rect">
            <a:avLst/>
          </a:prstGeom>
        </p:spPr>
      </p:pic>
    </p:spTree>
    <p:extLst>
      <p:ext uri="{BB962C8B-B14F-4D97-AF65-F5344CB8AC3E}">
        <p14:creationId xmlns:p14="http://schemas.microsoft.com/office/powerpoint/2010/main" val="1986768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26BF-AB13-66C1-3D4D-93753C1F0AFD}"/>
              </a:ext>
            </a:extLst>
          </p:cNvPr>
          <p:cNvSpPr>
            <a:spLocks noGrp="1"/>
          </p:cNvSpPr>
          <p:nvPr>
            <p:ph type="title"/>
          </p:nvPr>
        </p:nvSpPr>
        <p:spPr>
          <a:xfrm>
            <a:off x="841248" y="454368"/>
            <a:ext cx="10509504" cy="1076914"/>
          </a:xfrm>
        </p:spPr>
        <p:txBody>
          <a:bodyPr vert="horz" lIns="91440" tIns="45720" rIns="91440" bIns="45720" rtlCol="0" anchor="ctr">
            <a:normAutofit/>
          </a:bodyPr>
          <a:lstStyle/>
          <a:p>
            <a:pPr algn="ctr"/>
            <a:r>
              <a:rPr lang="en-GB" sz="4000" b="1" dirty="0">
                <a:hlinkClick r:id="rId3"/>
              </a:rPr>
              <a:t>Statistics – Internet Matters</a:t>
            </a:r>
            <a:endParaRPr lang="en-US" sz="4000" b="1" kern="1200" dirty="0">
              <a:solidFill>
                <a:schemeClr val="tx1"/>
              </a:solidFill>
              <a:ea typeface="+mj-ea"/>
              <a:cs typeface="+mj-cs"/>
            </a:endParaRPr>
          </a:p>
        </p:txBody>
      </p:sp>
      <p:grpSp>
        <p:nvGrpSpPr>
          <p:cNvPr id="3" name="Group 4">
            <a:extLst>
              <a:ext uri="{FF2B5EF4-FFF2-40B4-BE49-F238E27FC236}">
                <a16:creationId xmlns:a16="http://schemas.microsoft.com/office/drawing/2014/main" id="{75ED679F-7E59-CE20-C867-724F754A6152}"/>
              </a:ext>
            </a:extLst>
          </p:cNvPr>
          <p:cNvGrpSpPr/>
          <p:nvPr/>
        </p:nvGrpSpPr>
        <p:grpSpPr>
          <a:xfrm>
            <a:off x="-12783" y="6187035"/>
            <a:ext cx="12217566" cy="764826"/>
            <a:chOff x="0" y="0"/>
            <a:chExt cx="6189870" cy="679720"/>
          </a:xfrm>
          <a:solidFill>
            <a:schemeClr val="bg1">
              <a:lumMod val="85000"/>
            </a:schemeClr>
          </a:solidFill>
        </p:grpSpPr>
        <p:sp>
          <p:nvSpPr>
            <p:cNvPr id="6" name="Freeform 5">
              <a:extLst>
                <a:ext uri="{FF2B5EF4-FFF2-40B4-BE49-F238E27FC236}">
                  <a16:creationId xmlns:a16="http://schemas.microsoft.com/office/drawing/2014/main" id="{BCEDBD34-73B3-DE60-94D9-DEBBF04D29CB}"/>
                </a:ext>
              </a:extLst>
            </p:cNvPr>
            <p:cNvSpPr/>
            <p:nvPr/>
          </p:nvSpPr>
          <p:spPr>
            <a:xfrm>
              <a:off x="0" y="0"/>
              <a:ext cx="6189870" cy="679720"/>
            </a:xfrm>
            <a:custGeom>
              <a:avLst/>
              <a:gdLst/>
              <a:ahLst/>
              <a:cxnLst/>
              <a:rect l="l" t="t" r="r" b="b"/>
              <a:pathLst>
                <a:path w="6189870" h="679720">
                  <a:moveTo>
                    <a:pt x="0" y="0"/>
                  </a:moveTo>
                  <a:lnTo>
                    <a:pt x="6189870" y="0"/>
                  </a:lnTo>
                  <a:lnTo>
                    <a:pt x="6189870" y="679720"/>
                  </a:lnTo>
                  <a:lnTo>
                    <a:pt x="0" y="679720"/>
                  </a:lnTo>
                  <a:close/>
                </a:path>
              </a:pathLst>
            </a:custGeom>
            <a:grpFill/>
          </p:spPr>
          <p:txBody>
            <a:bodyPr/>
            <a:lstStyle/>
            <a:p>
              <a:endParaRPr lang="en-GB" dirty="0"/>
            </a:p>
          </p:txBody>
        </p:sp>
      </p:grpSp>
      <p:pic>
        <p:nvPicPr>
          <p:cNvPr id="7" name="Picture 6" descr="Text&#10;&#10;Description automatically generated">
            <a:extLst>
              <a:ext uri="{FF2B5EF4-FFF2-40B4-BE49-F238E27FC236}">
                <a16:creationId xmlns:a16="http://schemas.microsoft.com/office/drawing/2014/main" id="{C9F86108-5686-98EF-CED1-4912A50814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7472" y="6263269"/>
            <a:ext cx="1570555" cy="594731"/>
          </a:xfrm>
          <a:prstGeom prst="rect">
            <a:avLst/>
          </a:prstGeom>
        </p:spPr>
      </p:pic>
      <p:sp>
        <p:nvSpPr>
          <p:cNvPr id="5" name="TextBox 4">
            <a:extLst>
              <a:ext uri="{FF2B5EF4-FFF2-40B4-BE49-F238E27FC236}">
                <a16:creationId xmlns:a16="http://schemas.microsoft.com/office/drawing/2014/main" id="{1C37DE1D-4CAA-879D-E8DD-E1F79B97878C}"/>
              </a:ext>
            </a:extLst>
          </p:cNvPr>
          <p:cNvSpPr txBox="1"/>
          <p:nvPr/>
        </p:nvSpPr>
        <p:spPr>
          <a:xfrm>
            <a:off x="186759" y="1692023"/>
            <a:ext cx="8297565" cy="4524315"/>
          </a:xfrm>
          <a:prstGeom prst="rect">
            <a:avLst/>
          </a:prstGeom>
          <a:noFill/>
        </p:spPr>
        <p:txBody>
          <a:bodyPr wrap="square">
            <a:spAutoFit/>
          </a:bodyPr>
          <a:lstStyle/>
          <a:p>
            <a:pPr marL="285750" indent="-285750">
              <a:buClr>
                <a:schemeClr val="accent2"/>
              </a:buClr>
              <a:buFont typeface="Arial" panose="020B0604020202020204" pitchFamily="34" charset="0"/>
              <a:buChar char="•"/>
            </a:pPr>
            <a:r>
              <a:rPr lang="en-GB" sz="1600" dirty="0"/>
              <a:t>37 million people in the UK play games</a:t>
            </a:r>
          </a:p>
          <a:p>
            <a:pPr marL="285750" indent="-285750">
              <a:buClr>
                <a:schemeClr val="accent2"/>
              </a:buClr>
              <a:buFont typeface="Arial" panose="020B0604020202020204" pitchFamily="34" charset="0"/>
              <a:buChar char="•"/>
            </a:pPr>
            <a:endParaRPr lang="en-GB" sz="1600" dirty="0"/>
          </a:p>
          <a:p>
            <a:pPr marL="285750" indent="-285750">
              <a:buClr>
                <a:schemeClr val="accent2"/>
              </a:buClr>
              <a:buFont typeface="Arial" panose="020B0604020202020204" pitchFamily="34" charset="0"/>
              <a:buChar char="•"/>
            </a:pPr>
            <a:r>
              <a:rPr lang="en-GB" sz="1600" dirty="0"/>
              <a:t>The UK customer spend on games was around £5.7 billion pounds in 2018</a:t>
            </a:r>
          </a:p>
          <a:p>
            <a:pPr marL="285750" indent="-285750">
              <a:buClr>
                <a:schemeClr val="accent2"/>
              </a:buClr>
              <a:buFont typeface="Arial" panose="020B0604020202020204" pitchFamily="34" charset="0"/>
              <a:buChar char="•"/>
            </a:pPr>
            <a:endParaRPr lang="en-GB" sz="1600" dirty="0"/>
          </a:p>
          <a:p>
            <a:pPr marL="285750" indent="-285750">
              <a:buClr>
                <a:schemeClr val="accent2"/>
              </a:buClr>
              <a:buFont typeface="Arial" panose="020B0604020202020204" pitchFamily="34" charset="0"/>
              <a:buChar char="•"/>
            </a:pPr>
            <a:r>
              <a:rPr lang="en-GB" sz="1600" dirty="0"/>
              <a:t>Money made from loot boxes in 2018 was $30 billion</a:t>
            </a:r>
          </a:p>
          <a:p>
            <a:pPr marL="285750" indent="-285750">
              <a:buClr>
                <a:schemeClr val="accent2"/>
              </a:buClr>
              <a:buFont typeface="Arial" panose="020B0604020202020204" pitchFamily="34" charset="0"/>
              <a:buChar char="•"/>
            </a:pPr>
            <a:endParaRPr lang="en-GB" sz="1600" dirty="0"/>
          </a:p>
          <a:p>
            <a:pPr marL="285750" indent="-285750">
              <a:buClr>
                <a:schemeClr val="accent2"/>
              </a:buClr>
              <a:buFont typeface="Arial" panose="020B0604020202020204" pitchFamily="34" charset="0"/>
              <a:buChar char="•"/>
            </a:pPr>
            <a:r>
              <a:rPr lang="en-GB" sz="1600" dirty="0"/>
              <a:t>95% of children have played an online gaming</a:t>
            </a:r>
          </a:p>
          <a:p>
            <a:pPr marL="285750" indent="-285750">
              <a:buClr>
                <a:schemeClr val="accent2"/>
              </a:buClr>
              <a:buFont typeface="Arial" panose="020B0604020202020204" pitchFamily="34" charset="0"/>
              <a:buChar char="•"/>
            </a:pPr>
            <a:endParaRPr lang="en-GB" sz="1600" dirty="0"/>
          </a:p>
          <a:p>
            <a:pPr marL="285750" indent="-285750">
              <a:buClr>
                <a:schemeClr val="accent2"/>
              </a:buClr>
              <a:buFont typeface="Arial" panose="020B0604020202020204" pitchFamily="34" charset="0"/>
              <a:buChar char="•"/>
            </a:pPr>
            <a:r>
              <a:rPr lang="en-GB" sz="1600" dirty="0"/>
              <a:t>On average, children spend 2 hours per day on games during the week and 5 hours at the weekend</a:t>
            </a:r>
          </a:p>
          <a:p>
            <a:pPr marL="285750" indent="-285750">
              <a:buClr>
                <a:schemeClr val="accent2"/>
              </a:buClr>
              <a:buFont typeface="Arial" panose="020B0604020202020204" pitchFamily="34" charset="0"/>
              <a:buChar char="•"/>
            </a:pPr>
            <a:endParaRPr lang="en-GB" sz="1600" dirty="0"/>
          </a:p>
          <a:p>
            <a:pPr marL="285750" indent="-285750">
              <a:buClr>
                <a:schemeClr val="accent2"/>
              </a:buClr>
              <a:buFont typeface="Arial" panose="020B0604020202020204" pitchFamily="34" charset="0"/>
              <a:buChar char="•"/>
            </a:pPr>
            <a:r>
              <a:rPr lang="en-GB" sz="1600" dirty="0"/>
              <a:t>Boys are more likely to spend more time online gaming than girls</a:t>
            </a:r>
          </a:p>
          <a:p>
            <a:pPr marL="285750" indent="-285750">
              <a:buClr>
                <a:schemeClr val="accent2"/>
              </a:buClr>
              <a:buFont typeface="Arial" panose="020B0604020202020204" pitchFamily="34" charset="0"/>
              <a:buChar char="•"/>
            </a:pPr>
            <a:endParaRPr lang="en-GB" sz="1600" dirty="0"/>
          </a:p>
          <a:p>
            <a:pPr marL="285750" indent="-285750">
              <a:buClr>
                <a:schemeClr val="accent2"/>
              </a:buClr>
              <a:buFont typeface="Arial" panose="020B0604020202020204" pitchFamily="34" charset="0"/>
              <a:buChar char="•"/>
            </a:pPr>
            <a:r>
              <a:rPr lang="en-GB" sz="1600" dirty="0"/>
              <a:t>Children are twice as likely to talk to friends online, rather than strangers/ people they met through the game</a:t>
            </a:r>
          </a:p>
          <a:p>
            <a:pPr marL="285750" indent="-285750">
              <a:buClr>
                <a:schemeClr val="accent2"/>
              </a:buClr>
              <a:buFont typeface="Arial" panose="020B0604020202020204" pitchFamily="34" charset="0"/>
              <a:buChar char="•"/>
            </a:pPr>
            <a:endParaRPr lang="en-GB" sz="1600" dirty="0"/>
          </a:p>
          <a:p>
            <a:pPr marL="285750" indent="-285750">
              <a:buClr>
                <a:schemeClr val="accent2"/>
              </a:buClr>
              <a:buFont typeface="Arial" panose="020B0604020202020204" pitchFamily="34" charset="0"/>
              <a:buChar char="•"/>
            </a:pPr>
            <a:r>
              <a:rPr lang="en-GB" sz="1600" dirty="0"/>
              <a:t>28% of children have bought something in a game without their parents/ carer knowing about it.</a:t>
            </a:r>
          </a:p>
        </p:txBody>
      </p:sp>
      <p:pic>
        <p:nvPicPr>
          <p:cNvPr id="4" name="Picture 3" descr="A couple of video game controllers">
            <a:extLst>
              <a:ext uri="{FF2B5EF4-FFF2-40B4-BE49-F238E27FC236}">
                <a16:creationId xmlns:a16="http://schemas.microsoft.com/office/drawing/2014/main" id="{CA52DA90-80CA-1BC8-49E8-6BFD3134648F}"/>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6227" r="25735" b="-1"/>
          <a:stretch/>
        </p:blipFill>
        <p:spPr>
          <a:xfrm>
            <a:off x="8173306" y="1547378"/>
            <a:ext cx="4018694" cy="462203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47549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26BF-AB13-66C1-3D4D-93753C1F0AFD}"/>
              </a:ext>
            </a:extLst>
          </p:cNvPr>
          <p:cNvSpPr>
            <a:spLocks noGrp="1"/>
          </p:cNvSpPr>
          <p:nvPr>
            <p:ph type="title"/>
          </p:nvPr>
        </p:nvSpPr>
        <p:spPr>
          <a:xfrm>
            <a:off x="868680" y="1719072"/>
            <a:ext cx="3103427" cy="3520440"/>
          </a:xfrm>
        </p:spPr>
        <p:txBody>
          <a:bodyPr vert="horz" lIns="91440" tIns="45720" rIns="91440" bIns="45720" rtlCol="0" anchor="ctr" anchorCtr="0">
            <a:normAutofit/>
          </a:bodyPr>
          <a:lstStyle/>
          <a:p>
            <a:pPr algn="ctr"/>
            <a:r>
              <a:rPr lang="en-US" sz="4000" b="1" kern="1200" dirty="0">
                <a:latin typeface="+mj-lt"/>
                <a:ea typeface="+mj-ea"/>
                <a:cs typeface="+mj-cs"/>
              </a:rPr>
              <a:t>Do you recognise this?</a:t>
            </a:r>
          </a:p>
        </p:txBody>
      </p:sp>
      <p:grpSp>
        <p:nvGrpSpPr>
          <p:cNvPr id="3" name="Group 4">
            <a:extLst>
              <a:ext uri="{FF2B5EF4-FFF2-40B4-BE49-F238E27FC236}">
                <a16:creationId xmlns:a16="http://schemas.microsoft.com/office/drawing/2014/main" id="{C73C795C-CBA0-09E1-B794-1F43A4FB77BE}"/>
              </a:ext>
            </a:extLst>
          </p:cNvPr>
          <p:cNvGrpSpPr/>
          <p:nvPr/>
        </p:nvGrpSpPr>
        <p:grpSpPr>
          <a:xfrm>
            <a:off x="0" y="6190945"/>
            <a:ext cx="12217566" cy="764826"/>
            <a:chOff x="0" y="0"/>
            <a:chExt cx="6189870" cy="679720"/>
          </a:xfrm>
          <a:solidFill>
            <a:schemeClr val="bg1">
              <a:lumMod val="85000"/>
            </a:schemeClr>
          </a:solidFill>
        </p:grpSpPr>
        <p:sp>
          <p:nvSpPr>
            <p:cNvPr id="6" name="Freeform 5">
              <a:extLst>
                <a:ext uri="{FF2B5EF4-FFF2-40B4-BE49-F238E27FC236}">
                  <a16:creationId xmlns:a16="http://schemas.microsoft.com/office/drawing/2014/main" id="{0D359936-82D5-14BF-974F-9F49C2088720}"/>
                </a:ext>
              </a:extLst>
            </p:cNvPr>
            <p:cNvSpPr/>
            <p:nvPr/>
          </p:nvSpPr>
          <p:spPr>
            <a:xfrm>
              <a:off x="0" y="0"/>
              <a:ext cx="6189870" cy="679720"/>
            </a:xfrm>
            <a:custGeom>
              <a:avLst/>
              <a:gdLst/>
              <a:ahLst/>
              <a:cxnLst/>
              <a:rect l="l" t="t" r="r" b="b"/>
              <a:pathLst>
                <a:path w="6189870" h="679720">
                  <a:moveTo>
                    <a:pt x="0" y="0"/>
                  </a:moveTo>
                  <a:lnTo>
                    <a:pt x="6189870" y="0"/>
                  </a:lnTo>
                  <a:lnTo>
                    <a:pt x="6189870" y="679720"/>
                  </a:lnTo>
                  <a:lnTo>
                    <a:pt x="0" y="679720"/>
                  </a:lnTo>
                  <a:close/>
                </a:path>
              </a:pathLst>
            </a:custGeom>
            <a:grpFill/>
          </p:spPr>
          <p:txBody>
            <a:bodyPr/>
            <a:lstStyle/>
            <a:p>
              <a:endParaRPr lang="en-GB" dirty="0"/>
            </a:p>
          </p:txBody>
        </p:sp>
      </p:grpSp>
      <p:pic>
        <p:nvPicPr>
          <p:cNvPr id="7" name="Picture 6" descr="Text&#10;&#10;Description automatically generated">
            <a:extLst>
              <a:ext uri="{FF2B5EF4-FFF2-40B4-BE49-F238E27FC236}">
                <a16:creationId xmlns:a16="http://schemas.microsoft.com/office/drawing/2014/main" id="{85473F4C-54BC-DCFC-8458-B8FB767D4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7472" y="6263269"/>
            <a:ext cx="1570555" cy="594731"/>
          </a:xfrm>
          <a:prstGeom prst="rect">
            <a:avLst/>
          </a:prstGeom>
        </p:spPr>
      </p:pic>
      <p:pic>
        <p:nvPicPr>
          <p:cNvPr id="4" name="Content Placeholder 4" descr="A computer generated image of a rectangular object&#10;&#10;Description automatically generated">
            <a:extLst>
              <a:ext uri="{FF2B5EF4-FFF2-40B4-BE49-F238E27FC236}">
                <a16:creationId xmlns:a16="http://schemas.microsoft.com/office/drawing/2014/main" id="{5309DBFB-14E4-4918-7C3B-4E32019D0E9E}"/>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142889" y="1013904"/>
            <a:ext cx="6815138" cy="4930775"/>
          </a:xfrm>
        </p:spPr>
      </p:pic>
    </p:spTree>
    <p:extLst>
      <p:ext uri="{BB962C8B-B14F-4D97-AF65-F5344CB8AC3E}">
        <p14:creationId xmlns:p14="http://schemas.microsoft.com/office/powerpoint/2010/main" val="1359045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26BF-AB13-66C1-3D4D-93753C1F0AFD}"/>
              </a:ext>
            </a:extLst>
          </p:cNvPr>
          <p:cNvSpPr>
            <a:spLocks noGrp="1"/>
          </p:cNvSpPr>
          <p:nvPr>
            <p:ph type="title"/>
          </p:nvPr>
        </p:nvSpPr>
        <p:spPr>
          <a:xfrm>
            <a:off x="828465" y="456510"/>
            <a:ext cx="10506456" cy="924354"/>
          </a:xfrm>
        </p:spPr>
        <p:txBody>
          <a:bodyPr vert="horz" lIns="91440" tIns="45720" rIns="91440" bIns="45720" rtlCol="0" anchor="ctr">
            <a:noAutofit/>
          </a:bodyPr>
          <a:lstStyle/>
          <a:p>
            <a:pPr algn="ctr"/>
            <a:r>
              <a:rPr lang="en-GB" sz="4000" b="1" dirty="0"/>
              <a:t>Loot Boxes</a:t>
            </a:r>
            <a:endParaRPr lang="en-US" sz="4000" b="1" i="1" kern="1200" dirty="0">
              <a:ea typeface="+mj-ea"/>
              <a:cs typeface="+mj-cs"/>
            </a:endParaRPr>
          </a:p>
        </p:txBody>
      </p:sp>
      <p:grpSp>
        <p:nvGrpSpPr>
          <p:cNvPr id="3" name="Group 4">
            <a:extLst>
              <a:ext uri="{FF2B5EF4-FFF2-40B4-BE49-F238E27FC236}">
                <a16:creationId xmlns:a16="http://schemas.microsoft.com/office/drawing/2014/main" id="{56A91A39-1756-2206-83BE-812B7DA464F7}"/>
              </a:ext>
            </a:extLst>
          </p:cNvPr>
          <p:cNvGrpSpPr/>
          <p:nvPr/>
        </p:nvGrpSpPr>
        <p:grpSpPr>
          <a:xfrm>
            <a:off x="-12783" y="6187035"/>
            <a:ext cx="12217566" cy="764826"/>
            <a:chOff x="0" y="0"/>
            <a:chExt cx="6189870" cy="679720"/>
          </a:xfrm>
          <a:solidFill>
            <a:schemeClr val="bg1">
              <a:lumMod val="85000"/>
            </a:schemeClr>
          </a:solidFill>
        </p:grpSpPr>
        <p:sp>
          <p:nvSpPr>
            <p:cNvPr id="6" name="Freeform 5">
              <a:extLst>
                <a:ext uri="{FF2B5EF4-FFF2-40B4-BE49-F238E27FC236}">
                  <a16:creationId xmlns:a16="http://schemas.microsoft.com/office/drawing/2014/main" id="{36F9E9EA-AE17-FF4C-A36F-5E0F90A69037}"/>
                </a:ext>
              </a:extLst>
            </p:cNvPr>
            <p:cNvSpPr/>
            <p:nvPr/>
          </p:nvSpPr>
          <p:spPr>
            <a:xfrm>
              <a:off x="0" y="0"/>
              <a:ext cx="6189870" cy="679720"/>
            </a:xfrm>
            <a:custGeom>
              <a:avLst/>
              <a:gdLst/>
              <a:ahLst/>
              <a:cxnLst/>
              <a:rect l="l" t="t" r="r" b="b"/>
              <a:pathLst>
                <a:path w="6189870" h="679720">
                  <a:moveTo>
                    <a:pt x="0" y="0"/>
                  </a:moveTo>
                  <a:lnTo>
                    <a:pt x="6189870" y="0"/>
                  </a:lnTo>
                  <a:lnTo>
                    <a:pt x="6189870" y="679720"/>
                  </a:lnTo>
                  <a:lnTo>
                    <a:pt x="0" y="679720"/>
                  </a:lnTo>
                  <a:close/>
                </a:path>
              </a:pathLst>
            </a:custGeom>
            <a:grpFill/>
          </p:spPr>
          <p:txBody>
            <a:bodyPr/>
            <a:lstStyle/>
            <a:p>
              <a:endParaRPr lang="en-GB" dirty="0"/>
            </a:p>
          </p:txBody>
        </p:sp>
      </p:grpSp>
      <p:pic>
        <p:nvPicPr>
          <p:cNvPr id="7" name="Picture 6" descr="Text&#10;&#10;Description automatically generated">
            <a:extLst>
              <a:ext uri="{FF2B5EF4-FFF2-40B4-BE49-F238E27FC236}">
                <a16:creationId xmlns:a16="http://schemas.microsoft.com/office/drawing/2014/main" id="{50E87DB1-00FF-2E8C-F393-4897DFE1B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7472" y="6263269"/>
            <a:ext cx="1570555" cy="594731"/>
          </a:xfrm>
          <a:prstGeom prst="rect">
            <a:avLst/>
          </a:prstGeom>
        </p:spPr>
      </p:pic>
      <p:sp>
        <p:nvSpPr>
          <p:cNvPr id="4" name="Content Placeholder 2">
            <a:extLst>
              <a:ext uri="{FF2B5EF4-FFF2-40B4-BE49-F238E27FC236}">
                <a16:creationId xmlns:a16="http://schemas.microsoft.com/office/drawing/2014/main" id="{D4F3078E-FE08-E3D8-446C-14312F875860}"/>
              </a:ext>
            </a:extLst>
          </p:cNvPr>
          <p:cNvSpPr>
            <a:spLocks noGrp="1"/>
          </p:cNvSpPr>
          <p:nvPr>
            <p:ph idx="1"/>
          </p:nvPr>
        </p:nvSpPr>
        <p:spPr>
          <a:xfrm>
            <a:off x="841248" y="1578122"/>
            <a:ext cx="10515600" cy="4351338"/>
          </a:xfrm>
        </p:spPr>
        <p:txBody>
          <a:bodyPr>
            <a:normAutofit/>
          </a:bodyPr>
          <a:lstStyle/>
          <a:p>
            <a:pPr>
              <a:buClr>
                <a:schemeClr val="accent2"/>
              </a:buClr>
            </a:pPr>
            <a:r>
              <a:rPr lang="en-GB" sz="2400" b="0" i="0" dirty="0">
                <a:effectLst/>
              </a:rPr>
              <a:t>Loot boxes are mystery bundles of virtual items related to a video game. They can be won by a gamer as a reward or can be purchased with real money. If your child likes to play video games, then chances are they have encountered a feature called “Loot Boxes”.</a:t>
            </a:r>
            <a:endParaRPr lang="en-GB" sz="2400" dirty="0"/>
          </a:p>
        </p:txBody>
      </p:sp>
      <p:sp>
        <p:nvSpPr>
          <p:cNvPr id="5" name="Rectangle: Rounded Corners 4">
            <a:extLst>
              <a:ext uri="{FF2B5EF4-FFF2-40B4-BE49-F238E27FC236}">
                <a16:creationId xmlns:a16="http://schemas.microsoft.com/office/drawing/2014/main" id="{DD352431-8397-FE99-40BE-4FAF255E3820}"/>
              </a:ext>
            </a:extLst>
          </p:cNvPr>
          <p:cNvSpPr/>
          <p:nvPr/>
        </p:nvSpPr>
        <p:spPr>
          <a:xfrm>
            <a:off x="1519243" y="3198045"/>
            <a:ext cx="8868229" cy="2791732"/>
          </a:xfrm>
          <a:prstGeom prst="round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r>
              <a:rPr lang="en-GB" sz="2400" dirty="0"/>
              <a:t>Popular content creator </a:t>
            </a:r>
            <a:r>
              <a:rPr lang="en-GB" sz="2400" dirty="0">
                <a:hlinkClick r:id="rId4"/>
              </a:rPr>
              <a:t>Danny Aarons </a:t>
            </a:r>
            <a:r>
              <a:rPr lang="en-GB" sz="2400" dirty="0"/>
              <a:t>admitted he spent over £8000 during the FIFA Team of the Year period. </a:t>
            </a:r>
          </a:p>
          <a:p>
            <a:r>
              <a:rPr lang="en-GB" sz="2400" dirty="0"/>
              <a:t>He only got two of these special cards from the amount of money he spent.</a:t>
            </a:r>
          </a:p>
          <a:p>
            <a:r>
              <a:rPr lang="en-GB" sz="2400" dirty="0"/>
              <a:t>Danny has a huge reach across YouTube with 1.1 million people subscribing to his channel.</a:t>
            </a:r>
          </a:p>
        </p:txBody>
      </p:sp>
    </p:spTree>
    <p:extLst>
      <p:ext uri="{BB962C8B-B14F-4D97-AF65-F5344CB8AC3E}">
        <p14:creationId xmlns:p14="http://schemas.microsoft.com/office/powerpoint/2010/main" val="1296907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4C87007-C3E0-D04B-3143-CD47CAB3AB6D}"/>
              </a:ext>
            </a:extLst>
          </p:cNvPr>
          <p:cNvSpPr/>
          <p:nvPr/>
        </p:nvSpPr>
        <p:spPr>
          <a:xfrm>
            <a:off x="-12783" y="6187035"/>
            <a:ext cx="12217566" cy="764826"/>
          </a:xfrm>
          <a:custGeom>
            <a:avLst/>
            <a:gdLst/>
            <a:ahLst/>
            <a:cxnLst/>
            <a:rect l="l" t="t" r="r" b="b"/>
            <a:pathLst>
              <a:path w="6189870" h="679720">
                <a:moveTo>
                  <a:pt x="0" y="0"/>
                </a:moveTo>
                <a:lnTo>
                  <a:pt x="6189870" y="0"/>
                </a:lnTo>
                <a:lnTo>
                  <a:pt x="6189870" y="679720"/>
                </a:lnTo>
                <a:lnTo>
                  <a:pt x="0" y="679720"/>
                </a:lnTo>
                <a:close/>
              </a:path>
            </a:pathLst>
          </a:custGeom>
          <a:solidFill>
            <a:schemeClr val="bg1">
              <a:lumMod val="85000"/>
            </a:schemeClr>
          </a:solidFill>
        </p:spPr>
        <p:txBody>
          <a:bodyPr/>
          <a:lstStyle/>
          <a:p>
            <a:endParaRPr lang="en-GB" dirty="0"/>
          </a:p>
        </p:txBody>
      </p:sp>
      <p:pic>
        <p:nvPicPr>
          <p:cNvPr id="6" name="Picture 5" descr="Text&#10;&#10;Description automatically generated">
            <a:extLst>
              <a:ext uri="{FF2B5EF4-FFF2-40B4-BE49-F238E27FC236}">
                <a16:creationId xmlns:a16="http://schemas.microsoft.com/office/drawing/2014/main" id="{4AC3628B-3DD8-7838-F1F7-DE8D89CC86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7472" y="6263269"/>
            <a:ext cx="1570555" cy="594731"/>
          </a:xfrm>
          <a:prstGeom prst="rect">
            <a:avLst/>
          </a:prstGeom>
        </p:spPr>
      </p:pic>
      <p:pic>
        <p:nvPicPr>
          <p:cNvPr id="2" name="Content Placeholder 4" descr="A computer generated image of a rectangular object&#10;&#10;Description automatically generated">
            <a:extLst>
              <a:ext uri="{FF2B5EF4-FFF2-40B4-BE49-F238E27FC236}">
                <a16:creationId xmlns:a16="http://schemas.microsoft.com/office/drawing/2014/main" id="{721A6AE4-1680-E5A5-1C97-F7709B7C7A2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101962" y="3510461"/>
            <a:ext cx="2143460" cy="1550800"/>
          </a:xfrm>
          <a:prstGeom prst="rect">
            <a:avLst/>
          </a:prstGeom>
        </p:spPr>
      </p:pic>
      <p:sp>
        <p:nvSpPr>
          <p:cNvPr id="4" name="Rectangle: Rounded Corners 3">
            <a:extLst>
              <a:ext uri="{FF2B5EF4-FFF2-40B4-BE49-F238E27FC236}">
                <a16:creationId xmlns:a16="http://schemas.microsoft.com/office/drawing/2014/main" id="{EB08A34C-9360-64C3-4C07-2A1622369920}"/>
              </a:ext>
            </a:extLst>
          </p:cNvPr>
          <p:cNvSpPr/>
          <p:nvPr/>
        </p:nvSpPr>
        <p:spPr>
          <a:xfrm>
            <a:off x="5344135" y="413916"/>
            <a:ext cx="1901287" cy="17153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dirty="0"/>
              <a:t>46% of children paid for In-Game items or ‘mods’</a:t>
            </a:r>
          </a:p>
        </p:txBody>
      </p:sp>
      <p:sp>
        <p:nvSpPr>
          <p:cNvPr id="8" name="Rectangle: Rounded Corners 7">
            <a:extLst>
              <a:ext uri="{FF2B5EF4-FFF2-40B4-BE49-F238E27FC236}">
                <a16:creationId xmlns:a16="http://schemas.microsoft.com/office/drawing/2014/main" id="{EB1C4161-8DF4-1C9D-2088-458969FF7A3F}"/>
              </a:ext>
            </a:extLst>
          </p:cNvPr>
          <p:cNvSpPr/>
          <p:nvPr/>
        </p:nvSpPr>
        <p:spPr>
          <a:xfrm>
            <a:off x="8633595" y="1040912"/>
            <a:ext cx="1875663" cy="1516236"/>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dirty="0"/>
              <a:t>4% bet with in-game items on websites outside the game</a:t>
            </a:r>
          </a:p>
        </p:txBody>
      </p:sp>
      <p:sp>
        <p:nvSpPr>
          <p:cNvPr id="9" name="Rectangle: Rounded Corners 8">
            <a:extLst>
              <a:ext uri="{FF2B5EF4-FFF2-40B4-BE49-F238E27FC236}">
                <a16:creationId xmlns:a16="http://schemas.microsoft.com/office/drawing/2014/main" id="{83690D76-34BE-C21B-2C5F-8F61CE898332}"/>
              </a:ext>
            </a:extLst>
          </p:cNvPr>
          <p:cNvSpPr/>
          <p:nvPr/>
        </p:nvSpPr>
        <p:spPr>
          <a:xfrm>
            <a:off x="8633595" y="4365564"/>
            <a:ext cx="2140827" cy="162580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dirty="0"/>
              <a:t>5% gamers generate half the revenue from loot boxes</a:t>
            </a:r>
          </a:p>
        </p:txBody>
      </p:sp>
      <p:sp>
        <p:nvSpPr>
          <p:cNvPr id="10" name="Rectangle: Rounded Corners 9">
            <a:extLst>
              <a:ext uri="{FF2B5EF4-FFF2-40B4-BE49-F238E27FC236}">
                <a16:creationId xmlns:a16="http://schemas.microsoft.com/office/drawing/2014/main" id="{D30FEF1B-3BFC-5FAB-1696-4C4C00071010}"/>
              </a:ext>
            </a:extLst>
          </p:cNvPr>
          <p:cNvSpPr/>
          <p:nvPr/>
        </p:nvSpPr>
        <p:spPr>
          <a:xfrm>
            <a:off x="1877983" y="1362415"/>
            <a:ext cx="2235187" cy="138611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dirty="0"/>
              <a:t>27% paid to open loot box</a:t>
            </a:r>
          </a:p>
        </p:txBody>
      </p:sp>
      <p:sp>
        <p:nvSpPr>
          <p:cNvPr id="11" name="Rectangle: Rounded Corners 10">
            <a:extLst>
              <a:ext uri="{FF2B5EF4-FFF2-40B4-BE49-F238E27FC236}">
                <a16:creationId xmlns:a16="http://schemas.microsoft.com/office/drawing/2014/main" id="{DD4A4542-7BAD-9B5C-9C3E-E28ED6EF043A}"/>
              </a:ext>
            </a:extLst>
          </p:cNvPr>
          <p:cNvSpPr/>
          <p:nvPr/>
        </p:nvSpPr>
        <p:spPr>
          <a:xfrm>
            <a:off x="1417578" y="4521386"/>
            <a:ext cx="2584865" cy="138611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dirty="0"/>
              <a:t>12 studies find link to problem gambling behaviour</a:t>
            </a:r>
          </a:p>
        </p:txBody>
      </p:sp>
      <p:sp>
        <p:nvSpPr>
          <p:cNvPr id="15" name="Arrow: Down 14">
            <a:extLst>
              <a:ext uri="{FF2B5EF4-FFF2-40B4-BE49-F238E27FC236}">
                <a16:creationId xmlns:a16="http://schemas.microsoft.com/office/drawing/2014/main" id="{79A977A8-BA1D-93E2-F71E-679255A144B1}"/>
              </a:ext>
            </a:extLst>
          </p:cNvPr>
          <p:cNvSpPr/>
          <p:nvPr/>
        </p:nvSpPr>
        <p:spPr>
          <a:xfrm>
            <a:off x="6066344" y="2369343"/>
            <a:ext cx="438013" cy="633651"/>
          </a:xfrm>
          <a:prstGeom prst="downArrow">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Arrow: Down 15">
            <a:extLst>
              <a:ext uri="{FF2B5EF4-FFF2-40B4-BE49-F238E27FC236}">
                <a16:creationId xmlns:a16="http://schemas.microsoft.com/office/drawing/2014/main" id="{AABD50F3-49C9-5ECA-6796-1A2B347B0635}"/>
              </a:ext>
            </a:extLst>
          </p:cNvPr>
          <p:cNvSpPr/>
          <p:nvPr/>
        </p:nvSpPr>
        <p:spPr>
          <a:xfrm rot="19091019">
            <a:off x="4450977" y="2694025"/>
            <a:ext cx="438013" cy="633651"/>
          </a:xfrm>
          <a:prstGeom prst="downArrow">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Arrow: Down 16">
            <a:extLst>
              <a:ext uri="{FF2B5EF4-FFF2-40B4-BE49-F238E27FC236}">
                <a16:creationId xmlns:a16="http://schemas.microsoft.com/office/drawing/2014/main" id="{9E33B27B-5750-A800-B97C-3D986BF7FA9E}"/>
              </a:ext>
            </a:extLst>
          </p:cNvPr>
          <p:cNvSpPr/>
          <p:nvPr/>
        </p:nvSpPr>
        <p:spPr>
          <a:xfrm rot="14249442">
            <a:off x="4604852" y="4460550"/>
            <a:ext cx="500550" cy="554485"/>
          </a:xfrm>
          <a:prstGeom prst="downArrow">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Arrow: Down 17">
            <a:extLst>
              <a:ext uri="{FF2B5EF4-FFF2-40B4-BE49-F238E27FC236}">
                <a16:creationId xmlns:a16="http://schemas.microsoft.com/office/drawing/2014/main" id="{EB1D7912-4574-F385-EE0F-DA62EF49FCE3}"/>
              </a:ext>
            </a:extLst>
          </p:cNvPr>
          <p:cNvSpPr/>
          <p:nvPr/>
        </p:nvSpPr>
        <p:spPr>
          <a:xfrm rot="7018435">
            <a:off x="7748653" y="4513993"/>
            <a:ext cx="500550" cy="554485"/>
          </a:xfrm>
          <a:prstGeom prst="downArrow">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Arrow: Down 18">
            <a:extLst>
              <a:ext uri="{FF2B5EF4-FFF2-40B4-BE49-F238E27FC236}">
                <a16:creationId xmlns:a16="http://schemas.microsoft.com/office/drawing/2014/main" id="{82521AAC-74AC-CC5E-68A4-8A9ECB67AEFE}"/>
              </a:ext>
            </a:extLst>
          </p:cNvPr>
          <p:cNvSpPr/>
          <p:nvPr/>
        </p:nvSpPr>
        <p:spPr>
          <a:xfrm rot="2261885">
            <a:off x="7820817" y="2518271"/>
            <a:ext cx="438013" cy="633651"/>
          </a:xfrm>
          <a:prstGeom prst="downArrow">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0355FAD7-75A9-1831-5B39-517B7DC6B884}"/>
              </a:ext>
            </a:extLst>
          </p:cNvPr>
          <p:cNvSpPr txBox="1"/>
          <p:nvPr/>
        </p:nvSpPr>
        <p:spPr>
          <a:xfrm>
            <a:off x="5186251" y="5907497"/>
            <a:ext cx="2048894" cy="276999"/>
          </a:xfrm>
          <a:prstGeom prst="rect">
            <a:avLst/>
          </a:prstGeom>
          <a:noFill/>
        </p:spPr>
        <p:txBody>
          <a:bodyPr wrap="square" rtlCol="0">
            <a:spAutoFit/>
          </a:bodyPr>
          <a:lstStyle/>
          <a:p>
            <a:r>
              <a:rPr lang="en-GB" sz="1200" dirty="0"/>
              <a:t>Gambling Commission 2023</a:t>
            </a:r>
          </a:p>
        </p:txBody>
      </p:sp>
    </p:spTree>
    <p:extLst>
      <p:ext uri="{BB962C8B-B14F-4D97-AF65-F5344CB8AC3E}">
        <p14:creationId xmlns:p14="http://schemas.microsoft.com/office/powerpoint/2010/main" val="23000190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5ED679F-7E59-CE20-C867-724F754A6152}"/>
              </a:ext>
            </a:extLst>
          </p:cNvPr>
          <p:cNvGrpSpPr/>
          <p:nvPr/>
        </p:nvGrpSpPr>
        <p:grpSpPr>
          <a:xfrm>
            <a:off x="-12783" y="6187035"/>
            <a:ext cx="12217566" cy="764826"/>
            <a:chOff x="0" y="0"/>
            <a:chExt cx="6189870" cy="679720"/>
          </a:xfrm>
          <a:solidFill>
            <a:schemeClr val="bg1">
              <a:lumMod val="85000"/>
            </a:schemeClr>
          </a:solidFill>
        </p:grpSpPr>
        <p:sp>
          <p:nvSpPr>
            <p:cNvPr id="6" name="Freeform 5">
              <a:extLst>
                <a:ext uri="{FF2B5EF4-FFF2-40B4-BE49-F238E27FC236}">
                  <a16:creationId xmlns:a16="http://schemas.microsoft.com/office/drawing/2014/main" id="{BCEDBD34-73B3-DE60-94D9-DEBBF04D29CB}"/>
                </a:ext>
              </a:extLst>
            </p:cNvPr>
            <p:cNvSpPr/>
            <p:nvPr/>
          </p:nvSpPr>
          <p:spPr>
            <a:xfrm>
              <a:off x="0" y="0"/>
              <a:ext cx="6189870" cy="679720"/>
            </a:xfrm>
            <a:custGeom>
              <a:avLst/>
              <a:gdLst/>
              <a:ahLst/>
              <a:cxnLst/>
              <a:rect l="l" t="t" r="r" b="b"/>
              <a:pathLst>
                <a:path w="6189870" h="679720">
                  <a:moveTo>
                    <a:pt x="0" y="0"/>
                  </a:moveTo>
                  <a:lnTo>
                    <a:pt x="6189870" y="0"/>
                  </a:lnTo>
                  <a:lnTo>
                    <a:pt x="6189870" y="679720"/>
                  </a:lnTo>
                  <a:lnTo>
                    <a:pt x="0" y="679720"/>
                  </a:lnTo>
                  <a:close/>
                </a:path>
              </a:pathLst>
            </a:custGeom>
            <a:grpFill/>
          </p:spPr>
          <p:txBody>
            <a:bodyPr/>
            <a:lstStyle/>
            <a:p>
              <a:endParaRPr lang="en-GB" dirty="0"/>
            </a:p>
          </p:txBody>
        </p:sp>
      </p:grpSp>
      <p:pic>
        <p:nvPicPr>
          <p:cNvPr id="7" name="Picture 6" descr="Text&#10;&#10;Description automatically generated">
            <a:extLst>
              <a:ext uri="{FF2B5EF4-FFF2-40B4-BE49-F238E27FC236}">
                <a16:creationId xmlns:a16="http://schemas.microsoft.com/office/drawing/2014/main" id="{C9F86108-5686-98EF-CED1-4912A50814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7472" y="6263269"/>
            <a:ext cx="1570555" cy="594731"/>
          </a:xfrm>
          <a:prstGeom prst="rect">
            <a:avLst/>
          </a:prstGeom>
        </p:spPr>
      </p:pic>
      <p:pic>
        <p:nvPicPr>
          <p:cNvPr id="11" name="Picture 10" descr="A group of children standing and smiling&#10;&#10;Description automatically generated">
            <a:extLst>
              <a:ext uri="{FF2B5EF4-FFF2-40B4-BE49-F238E27FC236}">
                <a16:creationId xmlns:a16="http://schemas.microsoft.com/office/drawing/2014/main" id="{CC3A3874-D04C-E8A5-3678-E6CC92B76B77}"/>
              </a:ext>
            </a:extLst>
          </p:cNvPr>
          <p:cNvPicPr>
            <a:picLocks noChangeAspect="1"/>
          </p:cNvPicPr>
          <p:nvPr/>
        </p:nvPicPr>
        <p:blipFill>
          <a:blip r:embed="rId4">
            <a:alphaModFix amt="20000"/>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312497" y="1585398"/>
            <a:ext cx="4505277" cy="4505277"/>
          </a:xfrm>
          <a:prstGeom prst="rect">
            <a:avLst/>
          </a:prstGeom>
          <a:effectLst>
            <a:outerShdw blurRad="50800" dist="50800" dir="5400000" algn="ctr" rotWithShape="0">
              <a:srgbClr val="000000">
                <a:alpha val="30000"/>
              </a:srgbClr>
            </a:outerShdw>
          </a:effectLst>
        </p:spPr>
      </p:pic>
      <p:sp>
        <p:nvSpPr>
          <p:cNvPr id="13" name="Title 1">
            <a:extLst>
              <a:ext uri="{FF2B5EF4-FFF2-40B4-BE49-F238E27FC236}">
                <a16:creationId xmlns:a16="http://schemas.microsoft.com/office/drawing/2014/main" id="{BE704513-9DEF-155D-1CC9-5E8EA3FA0CA1}"/>
              </a:ext>
            </a:extLst>
          </p:cNvPr>
          <p:cNvSpPr txBox="1">
            <a:spLocks/>
          </p:cNvSpPr>
          <p:nvPr/>
        </p:nvSpPr>
        <p:spPr>
          <a:xfrm>
            <a:off x="762000" y="3799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t>Why do Young People Buy Loot Boxes? </a:t>
            </a:r>
          </a:p>
        </p:txBody>
      </p:sp>
      <p:sp>
        <p:nvSpPr>
          <p:cNvPr id="15" name="Content Placeholder 2">
            <a:extLst>
              <a:ext uri="{FF2B5EF4-FFF2-40B4-BE49-F238E27FC236}">
                <a16:creationId xmlns:a16="http://schemas.microsoft.com/office/drawing/2014/main" id="{A0C2736F-AF56-F232-B0FD-1771682A5F8F}"/>
              </a:ext>
            </a:extLst>
          </p:cNvPr>
          <p:cNvSpPr>
            <a:spLocks noGrp="1"/>
          </p:cNvSpPr>
          <p:nvPr>
            <p:ph sz="half" idx="1"/>
          </p:nvPr>
        </p:nvSpPr>
        <p:spPr>
          <a:xfrm>
            <a:off x="1269275" y="1739337"/>
            <a:ext cx="5181600" cy="4351338"/>
          </a:xfrm>
        </p:spPr>
        <p:txBody>
          <a:bodyPr>
            <a:normAutofit lnSpcReduction="10000"/>
          </a:bodyPr>
          <a:lstStyle/>
          <a:p>
            <a:pPr>
              <a:buClr>
                <a:schemeClr val="accent2"/>
              </a:buClr>
            </a:pPr>
            <a:r>
              <a:rPr lang="en-GB" dirty="0"/>
              <a:t>The Action </a:t>
            </a:r>
          </a:p>
          <a:p>
            <a:pPr>
              <a:buClr>
                <a:schemeClr val="accent2"/>
              </a:buClr>
            </a:pPr>
            <a:endParaRPr lang="en-GB" dirty="0"/>
          </a:p>
          <a:p>
            <a:pPr>
              <a:buClr>
                <a:schemeClr val="accent2"/>
              </a:buClr>
            </a:pPr>
            <a:r>
              <a:rPr lang="en-GB" dirty="0"/>
              <a:t>Surprise/ Suspense</a:t>
            </a:r>
          </a:p>
          <a:p>
            <a:pPr>
              <a:buClr>
                <a:schemeClr val="accent2"/>
              </a:buClr>
            </a:pPr>
            <a:endParaRPr lang="en-GB" dirty="0"/>
          </a:p>
          <a:p>
            <a:pPr>
              <a:buClr>
                <a:schemeClr val="accent2"/>
              </a:buClr>
            </a:pPr>
            <a:r>
              <a:rPr lang="en-GB" dirty="0"/>
              <a:t>Desire to win rare item</a:t>
            </a:r>
          </a:p>
          <a:p>
            <a:pPr>
              <a:buClr>
                <a:schemeClr val="accent2"/>
              </a:buClr>
            </a:pPr>
            <a:endParaRPr lang="en-GB" dirty="0"/>
          </a:p>
          <a:p>
            <a:pPr>
              <a:buClr>
                <a:schemeClr val="accent2"/>
              </a:buClr>
            </a:pPr>
            <a:r>
              <a:rPr lang="en-GB" dirty="0"/>
              <a:t>Social</a:t>
            </a:r>
          </a:p>
          <a:p>
            <a:pPr>
              <a:buClr>
                <a:schemeClr val="accent2"/>
              </a:buClr>
            </a:pPr>
            <a:endParaRPr lang="en-GB" dirty="0"/>
          </a:p>
          <a:p>
            <a:pPr>
              <a:buClr>
                <a:schemeClr val="accent2"/>
              </a:buClr>
            </a:pPr>
            <a:r>
              <a:rPr lang="en-GB" dirty="0"/>
              <a:t>In-Game advantage</a:t>
            </a:r>
          </a:p>
        </p:txBody>
      </p:sp>
      <p:sp>
        <p:nvSpPr>
          <p:cNvPr id="16" name="Content Placeholder 3">
            <a:extLst>
              <a:ext uri="{FF2B5EF4-FFF2-40B4-BE49-F238E27FC236}">
                <a16:creationId xmlns:a16="http://schemas.microsoft.com/office/drawing/2014/main" id="{B7EE1CF5-9C13-824D-2F1F-43C321EE8FDA}"/>
              </a:ext>
            </a:extLst>
          </p:cNvPr>
          <p:cNvSpPr>
            <a:spLocks noGrp="1"/>
          </p:cNvSpPr>
          <p:nvPr>
            <p:ph sz="half" idx="2"/>
          </p:nvPr>
        </p:nvSpPr>
        <p:spPr>
          <a:xfrm>
            <a:off x="7104017" y="1672911"/>
            <a:ext cx="5181600" cy="4351338"/>
          </a:xfrm>
        </p:spPr>
        <p:txBody>
          <a:bodyPr>
            <a:normAutofit lnSpcReduction="10000"/>
          </a:bodyPr>
          <a:lstStyle/>
          <a:p>
            <a:pPr>
              <a:buClr>
                <a:schemeClr val="accent2"/>
              </a:buClr>
            </a:pPr>
            <a:r>
              <a:rPr lang="en-GB" dirty="0"/>
              <a:t>Peer Pressure</a:t>
            </a:r>
          </a:p>
          <a:p>
            <a:pPr>
              <a:buClr>
                <a:schemeClr val="accent2"/>
              </a:buClr>
            </a:pPr>
            <a:endParaRPr lang="en-GB" dirty="0"/>
          </a:p>
          <a:p>
            <a:pPr>
              <a:buClr>
                <a:schemeClr val="accent2"/>
              </a:buClr>
            </a:pPr>
            <a:r>
              <a:rPr lang="en-GB" dirty="0"/>
              <a:t>Influencers</a:t>
            </a:r>
          </a:p>
          <a:p>
            <a:pPr>
              <a:buClr>
                <a:schemeClr val="accent2"/>
              </a:buClr>
            </a:pPr>
            <a:endParaRPr lang="en-GB" dirty="0"/>
          </a:p>
          <a:p>
            <a:pPr>
              <a:buClr>
                <a:schemeClr val="accent2"/>
              </a:buClr>
            </a:pPr>
            <a:r>
              <a:rPr lang="en-GB" dirty="0"/>
              <a:t>Unfair</a:t>
            </a:r>
          </a:p>
          <a:p>
            <a:pPr>
              <a:buClr>
                <a:schemeClr val="accent2"/>
              </a:buClr>
            </a:pPr>
            <a:endParaRPr lang="en-GB" dirty="0"/>
          </a:p>
          <a:p>
            <a:pPr>
              <a:buClr>
                <a:schemeClr val="accent2"/>
              </a:buClr>
            </a:pPr>
            <a:r>
              <a:rPr lang="en-GB" dirty="0"/>
              <a:t>Frustration</a:t>
            </a:r>
          </a:p>
          <a:p>
            <a:pPr>
              <a:buClr>
                <a:schemeClr val="accent2"/>
              </a:buClr>
            </a:pPr>
            <a:endParaRPr lang="en-GB" dirty="0"/>
          </a:p>
          <a:p>
            <a:pPr>
              <a:buClr>
                <a:schemeClr val="accent2"/>
              </a:buClr>
            </a:pPr>
            <a:r>
              <a:rPr lang="en-GB" dirty="0"/>
              <a:t>Trading/ Profit</a:t>
            </a:r>
          </a:p>
        </p:txBody>
      </p:sp>
    </p:spTree>
    <p:extLst>
      <p:ext uri="{BB962C8B-B14F-4D97-AF65-F5344CB8AC3E}">
        <p14:creationId xmlns:p14="http://schemas.microsoft.com/office/powerpoint/2010/main" val="25204632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69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ocial media - Wikipedia">
            <a:extLst>
              <a:ext uri="{FF2B5EF4-FFF2-40B4-BE49-F238E27FC236}">
                <a16:creationId xmlns:a16="http://schemas.microsoft.com/office/drawing/2014/main" id="{B73C7A1C-CECB-B796-6556-7E1CB7B617D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3941" y="643467"/>
            <a:ext cx="990411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279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1F41E7-B8FC-4BCD-A368-87D589E4F31A}"/>
              </a:ext>
            </a:extLst>
          </p:cNvPr>
          <p:cNvPicPr>
            <a:picLocks noChangeAspect="1"/>
          </p:cNvPicPr>
          <p:nvPr/>
        </p:nvPicPr>
        <p:blipFill>
          <a:blip r:embed="rId4"/>
          <a:stretch>
            <a:fillRect/>
          </a:stretch>
        </p:blipFill>
        <p:spPr>
          <a:xfrm>
            <a:off x="2337459" y="751084"/>
            <a:ext cx="2353922" cy="1702837"/>
          </a:xfrm>
          <a:prstGeom prst="rect">
            <a:avLst/>
          </a:prstGeom>
        </p:spPr>
      </p:pic>
      <p:sp>
        <p:nvSpPr>
          <p:cNvPr id="4" name="TextBox 3">
            <a:extLst>
              <a:ext uri="{FF2B5EF4-FFF2-40B4-BE49-F238E27FC236}">
                <a16:creationId xmlns:a16="http://schemas.microsoft.com/office/drawing/2014/main" id="{B02F04D6-83E5-4568-B52D-8D5FA4A9ECBF}"/>
              </a:ext>
            </a:extLst>
          </p:cNvPr>
          <p:cNvSpPr txBox="1"/>
          <p:nvPr/>
        </p:nvSpPr>
        <p:spPr>
          <a:xfrm>
            <a:off x="4983481" y="751084"/>
            <a:ext cx="6558002" cy="4184449"/>
          </a:xfrm>
          <a:prstGeom prst="rect">
            <a:avLst/>
          </a:prstGeom>
        </p:spPr>
        <p:txBody>
          <a:bodyPr vert="horz" lIns="91440" tIns="45720" rIns="91440" bIns="45720" rtlCol="0" anchor="t">
            <a:noAutofit/>
          </a:bodyPr>
          <a:lstStyle/>
          <a:p>
            <a:pPr marL="214313"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800" b="0" i="0" u="none" strike="noStrike" cap="none" spc="0" normalizeH="0" baseline="0" noProof="0" dirty="0">
                <a:ln>
                  <a:noFill/>
                </a:ln>
                <a:effectLst/>
                <a:uLnTx/>
                <a:uFillTx/>
              </a:rPr>
              <a:t>Age rating: 13+</a:t>
            </a:r>
          </a:p>
          <a:p>
            <a:pPr marL="214313"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800" b="0" i="0" u="none" strike="noStrike" cap="none" spc="0" normalizeH="0" baseline="0" noProof="0" dirty="0">
                <a:ln>
                  <a:noFill/>
                </a:ln>
                <a:effectLst/>
                <a:uLnTx/>
                <a:uFillTx/>
              </a:rPr>
              <a:t>TikTok users can make their own short videos on the mobile app, and often like to have music accompany their videos. The users have creative control over the videos. </a:t>
            </a:r>
          </a:p>
          <a:p>
            <a:pPr marR="0" lvl="0" fontAlgn="auto">
              <a:lnSpc>
                <a:spcPct val="90000"/>
              </a:lnSpc>
              <a:spcBef>
                <a:spcPts val="0"/>
              </a:spcBef>
              <a:spcAft>
                <a:spcPts val="600"/>
              </a:spcAft>
              <a:buClrTx/>
              <a:buSzTx/>
              <a:tabLst/>
              <a:defRPr/>
            </a:pPr>
            <a:endParaRPr kumimoji="0" lang="en-US" sz="2800" b="0" i="0" u="none" strike="noStrike" cap="none" spc="0" normalizeH="0" baseline="0" noProof="0" dirty="0">
              <a:ln>
                <a:noFill/>
              </a:ln>
              <a:effectLst/>
              <a:uLnTx/>
              <a:uFillTx/>
            </a:endParaRPr>
          </a:p>
          <a:p>
            <a:pPr marL="214313"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800" b="0" i="0" u="none" strike="noStrike" cap="none" spc="0" normalizeH="0" baseline="0" noProof="0" dirty="0">
                <a:ln>
                  <a:noFill/>
                </a:ln>
                <a:effectLst/>
                <a:uLnTx/>
                <a:uFillTx/>
              </a:rPr>
              <a:t>Other TikTok users can ‘react’ to videos they see by filming their responses alongside the original video; or ‘duet’ by making a video alongside another video. </a:t>
            </a:r>
          </a:p>
        </p:txBody>
      </p:sp>
      <p:pic>
        <p:nvPicPr>
          <p:cNvPr id="3" name="Online Media 2" title="Getting your teen started on TikTok | ParentZone | TikTok">
            <a:hlinkClick r:id="" action="ppaction://media"/>
            <a:extLst>
              <a:ext uri="{FF2B5EF4-FFF2-40B4-BE49-F238E27FC236}">
                <a16:creationId xmlns:a16="http://schemas.microsoft.com/office/drawing/2014/main" id="{B269A61C-7E9D-FF7C-99C6-493B48B83F42}"/>
              </a:ext>
            </a:extLst>
          </p:cNvPr>
          <p:cNvPicPr>
            <a:picLocks noRot="1" noChangeAspect="1"/>
          </p:cNvPicPr>
          <p:nvPr>
            <a:videoFile r:link="rId1"/>
          </p:nvPr>
        </p:nvPicPr>
        <p:blipFill>
          <a:blip r:embed="rId5"/>
          <a:stretch>
            <a:fillRect/>
          </a:stretch>
        </p:blipFill>
        <p:spPr>
          <a:xfrm>
            <a:off x="648639" y="4251564"/>
            <a:ext cx="2865781" cy="1619166"/>
          </a:xfrm>
          <a:prstGeom prst="rect">
            <a:avLst/>
          </a:prstGeom>
        </p:spPr>
      </p:pic>
    </p:spTree>
    <p:extLst>
      <p:ext uri="{BB962C8B-B14F-4D97-AF65-F5344CB8AC3E}">
        <p14:creationId xmlns:p14="http://schemas.microsoft.com/office/powerpoint/2010/main" val="347272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99C3D-4FC7-4B69-70DF-333CD724F569}"/>
              </a:ext>
            </a:extLst>
          </p:cNvPr>
          <p:cNvSpPr>
            <a:spLocks noGrp="1"/>
          </p:cNvSpPr>
          <p:nvPr>
            <p:ph type="title"/>
          </p:nvPr>
        </p:nvSpPr>
        <p:spPr>
          <a:xfrm>
            <a:off x="630936" y="639520"/>
            <a:ext cx="3429000" cy="1719072"/>
          </a:xfrm>
        </p:spPr>
        <p:txBody>
          <a:bodyPr anchor="b">
            <a:normAutofit/>
          </a:bodyPr>
          <a:lstStyle/>
          <a:p>
            <a:r>
              <a:rPr lang="en-GB" sz="3800" dirty="0"/>
              <a:t>What Parents Need to be Aware of?</a:t>
            </a:r>
          </a:p>
        </p:txBody>
      </p:sp>
      <p:sp>
        <p:nvSpPr>
          <p:cNvPr id="3" name="Content Placeholder 2">
            <a:extLst>
              <a:ext uri="{FF2B5EF4-FFF2-40B4-BE49-F238E27FC236}">
                <a16:creationId xmlns:a16="http://schemas.microsoft.com/office/drawing/2014/main" id="{E9D4DA73-17E2-8B24-51C2-9A10F6D8D2BF}"/>
              </a:ext>
            </a:extLst>
          </p:cNvPr>
          <p:cNvSpPr>
            <a:spLocks noGrp="1"/>
          </p:cNvSpPr>
          <p:nvPr>
            <p:ph idx="1"/>
          </p:nvPr>
        </p:nvSpPr>
        <p:spPr>
          <a:xfrm>
            <a:off x="630936" y="2807208"/>
            <a:ext cx="3429000" cy="3410712"/>
          </a:xfrm>
        </p:spPr>
        <p:txBody>
          <a:bodyPr anchor="t">
            <a:normAutofit/>
          </a:bodyPr>
          <a:lstStyle/>
          <a:p>
            <a:r>
              <a:rPr lang="en-GB" sz="1500" dirty="0"/>
              <a:t>Users should be at least 13 years old.</a:t>
            </a:r>
          </a:p>
          <a:p>
            <a:r>
              <a:rPr lang="en-GB" sz="1500" dirty="0"/>
              <a:t>In January – updated privacy setting so that under-16s settings are private by default.</a:t>
            </a:r>
          </a:p>
          <a:p>
            <a:r>
              <a:rPr lang="en-GB" sz="1500" dirty="0"/>
              <a:t>March 2023 – a daily screen time cap of 60 minutes for users under 18.</a:t>
            </a:r>
          </a:p>
          <a:p>
            <a:r>
              <a:rPr lang="en-GB" sz="1500" dirty="0"/>
              <a:t>Privacy settings</a:t>
            </a:r>
          </a:p>
          <a:p>
            <a:pPr lvl="1"/>
            <a:r>
              <a:rPr lang="en-GB" sz="1500" dirty="0"/>
              <a:t>‘Family Pairing’ – allows parents to control elements of their child’s TikTok account if their child is under 16</a:t>
            </a:r>
          </a:p>
          <a:p>
            <a:pPr lvl="1"/>
            <a:r>
              <a:rPr lang="en-GB" sz="1500" dirty="0"/>
              <a:t>Enable ‘restricted mode’. </a:t>
            </a:r>
          </a:p>
        </p:txBody>
      </p:sp>
      <p:pic>
        <p:nvPicPr>
          <p:cNvPr id="5" name="Picture 4" descr="A close up of a phone">
            <a:extLst>
              <a:ext uri="{FF2B5EF4-FFF2-40B4-BE49-F238E27FC236}">
                <a16:creationId xmlns:a16="http://schemas.microsoft.com/office/drawing/2014/main" id="{04358060-6113-0103-DA10-A9A7808FE40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54296" y="840105"/>
            <a:ext cx="6903720" cy="5177790"/>
          </a:xfrm>
          <a:prstGeom prst="rect">
            <a:avLst/>
          </a:prstGeom>
        </p:spPr>
      </p:pic>
    </p:spTree>
    <p:extLst>
      <p:ext uri="{BB962C8B-B14F-4D97-AF65-F5344CB8AC3E}">
        <p14:creationId xmlns:p14="http://schemas.microsoft.com/office/powerpoint/2010/main" val="20569581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CAB2DF7-A71A-8AF8-640C-EE3157CF6FD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D2A8155-19D0-4BC2-BC4F-D621DDC8DB41}"/>
              </a:ext>
            </a:extLst>
          </p:cNvPr>
          <p:cNvSpPr txBox="1"/>
          <p:nvPr/>
        </p:nvSpPr>
        <p:spPr>
          <a:xfrm>
            <a:off x="2090789" y="862985"/>
            <a:ext cx="57531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Do you know the </a:t>
            </a: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minimum</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age</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to use this?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What are the </a:t>
            </a: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risks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F634618F-B00C-A034-FB2C-933970C15598}"/>
              </a:ext>
            </a:extLst>
          </p:cNvPr>
          <p:cNvSpPr txBox="1"/>
          <p:nvPr/>
        </p:nvSpPr>
        <p:spPr>
          <a:xfrm>
            <a:off x="2090789" y="442874"/>
            <a:ext cx="4576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What about </a:t>
            </a:r>
            <a:r>
              <a:rPr kumimoji="0" lang="en-GB" sz="2800" b="1" i="0" u="none" strike="noStrike" kern="1200" cap="none" spc="0" normalizeH="0" baseline="0" noProof="0" dirty="0">
                <a:ln>
                  <a:noFill/>
                </a:ln>
                <a:solidFill>
                  <a:srgbClr val="FF0000"/>
                </a:solidFill>
                <a:effectLst/>
                <a:uLnTx/>
                <a:uFillTx/>
                <a:latin typeface="Calibri" panose="020F0502020204030204"/>
                <a:ea typeface="+mn-ea"/>
                <a:cs typeface="+mn-cs"/>
              </a:rPr>
              <a:t>WHATSAPP</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0C5D629-A9A1-C97D-3FC8-8033DD2E3F6D}"/>
              </a:ext>
            </a:extLst>
          </p:cNvPr>
          <p:cNvPicPr>
            <a:picLocks noChangeAspect="1"/>
          </p:cNvPicPr>
          <p:nvPr/>
        </p:nvPicPr>
        <p:blipFill>
          <a:blip r:embed="rId3"/>
          <a:stretch>
            <a:fillRect/>
          </a:stretch>
        </p:blipFill>
        <p:spPr>
          <a:xfrm>
            <a:off x="8412480" y="235078"/>
            <a:ext cx="3093413" cy="2491012"/>
          </a:xfrm>
          <a:prstGeom prst="rect">
            <a:avLst/>
          </a:prstGeom>
        </p:spPr>
      </p:pic>
      <p:graphicFrame>
        <p:nvGraphicFramePr>
          <p:cNvPr id="2" name="Table 1">
            <a:extLst>
              <a:ext uri="{FF2B5EF4-FFF2-40B4-BE49-F238E27FC236}">
                <a16:creationId xmlns:a16="http://schemas.microsoft.com/office/drawing/2014/main" id="{6B2AF9EF-B0F0-1481-6E91-618761B681BA}"/>
              </a:ext>
            </a:extLst>
          </p:cNvPr>
          <p:cNvGraphicFramePr>
            <a:graphicFrameLocks noGrp="1"/>
          </p:cNvGraphicFramePr>
          <p:nvPr/>
        </p:nvGraphicFramePr>
        <p:xfrm>
          <a:off x="680521" y="2961167"/>
          <a:ext cx="11100257" cy="3370137"/>
        </p:xfrm>
        <a:graphic>
          <a:graphicData uri="http://schemas.openxmlformats.org/drawingml/2006/table">
            <a:tbl>
              <a:tblPr firstRow="1" bandRow="1">
                <a:tableStyleId>{2D5ABB26-0587-4C30-8999-92F81FD0307C}</a:tableStyleId>
              </a:tblPr>
              <a:tblGrid>
                <a:gridCol w="2737769">
                  <a:extLst>
                    <a:ext uri="{9D8B030D-6E8A-4147-A177-3AD203B41FA5}">
                      <a16:colId xmlns:a16="http://schemas.microsoft.com/office/drawing/2014/main" val="1409731868"/>
                    </a:ext>
                  </a:extLst>
                </a:gridCol>
                <a:gridCol w="8362488">
                  <a:extLst>
                    <a:ext uri="{9D8B030D-6E8A-4147-A177-3AD203B41FA5}">
                      <a16:colId xmlns:a16="http://schemas.microsoft.com/office/drawing/2014/main" val="260028958"/>
                    </a:ext>
                  </a:extLst>
                </a:gridCol>
              </a:tblGrid>
              <a:tr h="748857">
                <a:tc>
                  <a:txBody>
                    <a:bodyPr/>
                    <a:lstStyle/>
                    <a:p>
                      <a:r>
                        <a:rPr lang="en-GB" sz="2000" b="1" dirty="0"/>
                        <a:t>Unwanted contact </a:t>
                      </a:r>
                      <a:endParaRPr lang="en-GB" sz="2000" dirty="0"/>
                    </a:p>
                  </a:txBody>
                  <a:tcPr/>
                </a:tc>
                <a:tc>
                  <a:txBody>
                    <a:bodyPr/>
                    <a:lstStyle/>
                    <a:p>
                      <a:r>
                        <a:rPr lang="en-GB" sz="1800" b="0" dirty="0"/>
                        <a:t>to contact somebody on WhatsApp, all you need is their phone number, which could expose you to unwanted messages or calls</a:t>
                      </a:r>
                      <a:endParaRPr lang="en-GB" b="0" dirty="0"/>
                    </a:p>
                  </a:txBody>
                  <a:tcPr/>
                </a:tc>
                <a:extLst>
                  <a:ext uri="{0D108BD9-81ED-4DB2-BD59-A6C34878D82A}">
                    <a16:rowId xmlns:a16="http://schemas.microsoft.com/office/drawing/2014/main" val="880699579"/>
                  </a:ext>
                </a:extLst>
              </a:tr>
              <a:tr h="370840">
                <a:tc>
                  <a:txBody>
                    <a:bodyPr/>
                    <a:lstStyle/>
                    <a:p>
                      <a:r>
                        <a:rPr lang="en-GB" sz="2000" b="1" dirty="0"/>
                        <a:t>Inappropriate content</a:t>
                      </a:r>
                      <a:endParaRPr lang="en-GB" sz="2000" dirty="0"/>
                    </a:p>
                  </a:txBody>
                  <a:tcPr/>
                </a:tc>
                <a:tc>
                  <a:txBody>
                    <a:bodyPr/>
                    <a:lstStyle/>
                    <a:p>
                      <a:pPr marL="0" indent="0">
                        <a:buFont typeface="Arial" panose="020B0604020202020204" pitchFamily="34" charset="0"/>
                        <a:buNone/>
                      </a:pPr>
                      <a:r>
                        <a:rPr lang="en-GB" sz="1800" dirty="0"/>
                        <a:t>messages are end-to-end encrypted which means that the content cannot be monitored. This means that your child could see or hear harmful or upsetting content e.g. pornography or violence.</a:t>
                      </a:r>
                    </a:p>
                  </a:txBody>
                  <a:tcPr/>
                </a:tc>
                <a:extLst>
                  <a:ext uri="{0D108BD9-81ED-4DB2-BD59-A6C34878D82A}">
                    <a16:rowId xmlns:a16="http://schemas.microsoft.com/office/drawing/2014/main" val="1153979328"/>
                  </a:ext>
                </a:extLst>
              </a:tr>
              <a:tr h="370840">
                <a:tc>
                  <a:txBody>
                    <a:bodyPr/>
                    <a:lstStyle/>
                    <a:p>
                      <a:r>
                        <a:rPr lang="en-GB" sz="2000" b="1" dirty="0"/>
                        <a:t>Location sharing </a:t>
                      </a:r>
                      <a:endParaRPr lang="en-GB" sz="2000" dirty="0"/>
                    </a:p>
                  </a:txBody>
                  <a:tcPr/>
                </a:tc>
                <a:tc>
                  <a:txBody>
                    <a:bodyPr/>
                    <a:lstStyle/>
                    <a:p>
                      <a:pPr marL="0" indent="0">
                        <a:buFont typeface="Arial" panose="020B0604020202020204" pitchFamily="34" charset="0"/>
                        <a:buNone/>
                      </a:pPr>
                      <a:r>
                        <a:rPr lang="en-GB" sz="1800" dirty="0"/>
                        <a:t>live location feature means that your child could reveal their current location to others</a:t>
                      </a:r>
                    </a:p>
                  </a:txBody>
                  <a:tcPr/>
                </a:tc>
                <a:extLst>
                  <a:ext uri="{0D108BD9-81ED-4DB2-BD59-A6C34878D82A}">
                    <a16:rowId xmlns:a16="http://schemas.microsoft.com/office/drawing/2014/main" val="1875568427"/>
                  </a:ext>
                </a:extLst>
              </a:tr>
              <a:tr h="370840">
                <a:tc>
                  <a:txBody>
                    <a:bodyPr/>
                    <a:lstStyle/>
                    <a:p>
                      <a:r>
                        <a:rPr lang="en-GB" sz="2000" b="1" dirty="0"/>
                        <a:t>Cyberbullying</a:t>
                      </a:r>
                      <a:r>
                        <a:rPr lang="en-GB" sz="2000" dirty="0"/>
                        <a:t> </a:t>
                      </a:r>
                    </a:p>
                  </a:txBody>
                  <a:tcPr/>
                </a:tc>
                <a:tc>
                  <a:txBody>
                    <a:bodyPr/>
                    <a:lstStyle/>
                    <a:p>
                      <a:r>
                        <a:rPr lang="en-GB" sz="1800" dirty="0"/>
                        <a:t>children could be bullied, feel left out or deliberately excluded or removed from groups </a:t>
                      </a:r>
                      <a:endParaRPr lang="en-GB" dirty="0"/>
                    </a:p>
                  </a:txBody>
                  <a:tcPr/>
                </a:tc>
                <a:extLst>
                  <a:ext uri="{0D108BD9-81ED-4DB2-BD59-A6C34878D82A}">
                    <a16:rowId xmlns:a16="http://schemas.microsoft.com/office/drawing/2014/main" val="2870511947"/>
                  </a:ext>
                </a:extLst>
              </a:tr>
              <a:tr h="370840">
                <a:tc>
                  <a:txBody>
                    <a:bodyPr/>
                    <a:lstStyle/>
                    <a:p>
                      <a:r>
                        <a:rPr lang="en-GB" sz="2000" b="1" dirty="0"/>
                        <a:t>Oversharing</a:t>
                      </a:r>
                      <a:r>
                        <a:rPr lang="en-GB" sz="2000" dirty="0"/>
                        <a:t> </a:t>
                      </a:r>
                    </a:p>
                  </a:txBody>
                  <a:tcPr/>
                </a:tc>
                <a:tc>
                  <a:txBody>
                    <a:bodyPr/>
                    <a:lstStyle/>
                    <a:p>
                      <a:r>
                        <a:rPr lang="en-GB" sz="1800" dirty="0"/>
                        <a:t>privacy features, such as disappearing and ‘view once’ messages, might mean that your child feels safe to reveal private or risky information or images. However, there is always a risk that this could be copied and shared</a:t>
                      </a:r>
                      <a:endParaRPr lang="en-GB" dirty="0"/>
                    </a:p>
                  </a:txBody>
                  <a:tcPr/>
                </a:tc>
                <a:extLst>
                  <a:ext uri="{0D108BD9-81ED-4DB2-BD59-A6C34878D82A}">
                    <a16:rowId xmlns:a16="http://schemas.microsoft.com/office/drawing/2014/main" val="1105033003"/>
                  </a:ext>
                </a:extLst>
              </a:tr>
            </a:tbl>
          </a:graphicData>
        </a:graphic>
      </p:graphicFrame>
      <p:pic>
        <p:nvPicPr>
          <p:cNvPr id="6" name="Picture 5" descr="Free speech bubble talking chat illustration">
            <a:extLst>
              <a:ext uri="{FF2B5EF4-FFF2-40B4-BE49-F238E27FC236}">
                <a16:creationId xmlns:a16="http://schemas.microsoft.com/office/drawing/2014/main" id="{E60A0C63-1D4F-B73A-F06E-D62E18B3B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2" descr="Greatest Risk Is Doing Nothing">
            <a:extLst>
              <a:ext uri="{FF2B5EF4-FFF2-40B4-BE49-F238E27FC236}">
                <a16:creationId xmlns:a16="http://schemas.microsoft.com/office/drawing/2014/main" id="{53ECEFA5-A997-FDB0-801A-22C34A152584}"/>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1335429" y="1766882"/>
            <a:ext cx="2865868" cy="143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9145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634618F-B00C-A034-FB2C-933970C15598}"/>
              </a:ext>
            </a:extLst>
          </p:cNvPr>
          <p:cNvSpPr txBox="1"/>
          <p:nvPr/>
        </p:nvSpPr>
        <p:spPr>
          <a:xfrm>
            <a:off x="838198" y="547815"/>
            <a:ext cx="5167185" cy="1680519"/>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000" b="0" i="0" u="none" strike="noStrike" cap="none" spc="0" normalizeH="0" baseline="0" noProof="0" dirty="0">
                <a:ln>
                  <a:noFill/>
                </a:ln>
                <a:effectLst/>
                <a:uLnTx/>
                <a:uFillTx/>
                <a:latin typeface="+mj-lt"/>
                <a:ea typeface="+mj-ea"/>
                <a:cs typeface="+mj-cs"/>
              </a:rPr>
              <a:t>What can you do?</a:t>
            </a:r>
          </a:p>
        </p:txBody>
      </p:sp>
      <p:sp>
        <p:nvSpPr>
          <p:cNvPr id="14" name="TextBox 13">
            <a:extLst>
              <a:ext uri="{FF2B5EF4-FFF2-40B4-BE49-F238E27FC236}">
                <a16:creationId xmlns:a16="http://schemas.microsoft.com/office/drawing/2014/main" id="{37CF9CC3-700C-42AA-A736-CF685CD1DE66}"/>
              </a:ext>
            </a:extLst>
          </p:cNvPr>
          <p:cNvSpPr txBox="1"/>
          <p:nvPr/>
        </p:nvSpPr>
        <p:spPr>
          <a:xfrm>
            <a:off x="6186619" y="547815"/>
            <a:ext cx="5178960" cy="1680519"/>
          </a:xfrm>
          <a:prstGeom prst="rect">
            <a:avLst/>
          </a:prstGeom>
        </p:spPr>
        <p:txBody>
          <a:bodyPr vert="horz" lIns="91440" tIns="45720" rIns="91440" bIns="45720" rtlCol="0" anchor="ctr">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rPr>
              <a:t>Visit </a:t>
            </a:r>
            <a:r>
              <a:rPr kumimoji="0" lang="en-US" sz="2000" b="0" i="0" u="none" strike="noStrike" cap="none" spc="0" normalizeH="0" baseline="0" noProof="0" dirty="0">
                <a:ln>
                  <a:noFill/>
                </a:ln>
                <a:effectLst/>
                <a:uLnTx/>
                <a:uFillTx/>
                <a:hlinkClick r:id="rId3"/>
              </a:rPr>
              <a:t>https://www.internetmatters.org/resources/whatsapp-safety-a-how-to-guide-for-parents/#whatsapp-safety-tips</a:t>
            </a:r>
            <a:r>
              <a:rPr kumimoji="0" lang="en-US" sz="2000" b="0" i="0" u="none" strike="noStrike" cap="none" spc="0" normalizeH="0" baseline="0" noProof="0" dirty="0">
                <a:ln>
                  <a:noFill/>
                </a:ln>
                <a:effectLst/>
                <a:uLnTx/>
                <a:uFillTx/>
              </a:rPr>
              <a:t>   for advice for parents</a:t>
            </a:r>
          </a:p>
        </p:txBody>
      </p:sp>
      <p:pic>
        <p:nvPicPr>
          <p:cNvPr id="13" name="Picture 12" descr="A poster of a person holding a phone&#10;&#10;AI-generated content may be incorrect.">
            <a:extLst>
              <a:ext uri="{FF2B5EF4-FFF2-40B4-BE49-F238E27FC236}">
                <a16:creationId xmlns:a16="http://schemas.microsoft.com/office/drawing/2014/main" id="{0D6DF512-EA9D-EB32-A683-1D771E6ABD3B}"/>
              </a:ext>
            </a:extLst>
          </p:cNvPr>
          <p:cNvPicPr>
            <a:picLocks noChangeAspect="1"/>
          </p:cNvPicPr>
          <p:nvPr/>
        </p:nvPicPr>
        <p:blipFill>
          <a:blip r:embed="rId4"/>
          <a:stretch>
            <a:fillRect/>
          </a:stretch>
        </p:blipFill>
        <p:spPr>
          <a:xfrm>
            <a:off x="1946610" y="2421924"/>
            <a:ext cx="2950360" cy="3711146"/>
          </a:xfrm>
          <a:prstGeom prst="rect">
            <a:avLst/>
          </a:prstGeom>
        </p:spPr>
      </p:pic>
      <p:pic>
        <p:nvPicPr>
          <p:cNvPr id="3" name="Picture 4" descr="Free dialog tip advice illustration">
            <a:extLst>
              <a:ext uri="{FF2B5EF4-FFF2-40B4-BE49-F238E27FC236}">
                <a16:creationId xmlns:a16="http://schemas.microsoft.com/office/drawing/2014/main" id="{D10A84CF-3E82-0810-CCBD-55020D19F42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98394" y="2443146"/>
            <a:ext cx="5167185" cy="3668701"/>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19E44123-D904-BF68-B932-4ADC572CCAD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051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CF7697-BCB5-C040-DD04-293041F8DEE9}"/>
              </a:ext>
            </a:extLst>
          </p:cNvPr>
          <p:cNvPicPr>
            <a:picLocks noChangeAspect="1"/>
          </p:cNvPicPr>
          <p:nvPr/>
        </p:nvPicPr>
        <p:blipFill>
          <a:blip r:embed="rId3"/>
          <a:stretch>
            <a:fillRect/>
          </a:stretch>
        </p:blipFill>
        <p:spPr>
          <a:xfrm>
            <a:off x="1166513" y="153651"/>
            <a:ext cx="9355426" cy="6704127"/>
          </a:xfrm>
          <a:prstGeom prst="rect">
            <a:avLst/>
          </a:prstGeom>
        </p:spPr>
      </p:pic>
    </p:spTree>
    <p:extLst>
      <p:ext uri="{BB962C8B-B14F-4D97-AF65-F5344CB8AC3E}">
        <p14:creationId xmlns:p14="http://schemas.microsoft.com/office/powerpoint/2010/main" val="24321779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1877913" y="644859"/>
            <a:ext cx="7529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Do </a:t>
            </a: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YOU</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know </a:t>
            </a: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HOW TO REPORT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to apps / sites? </a:t>
            </a:r>
          </a:p>
        </p:txBody>
      </p:sp>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88448D5-8330-45BC-BDE6-44B12F285B00}"/>
              </a:ext>
            </a:extLst>
          </p:cNvPr>
          <p:cNvSpPr txBox="1"/>
          <p:nvPr/>
        </p:nvSpPr>
        <p:spPr>
          <a:xfrm>
            <a:off x="8168640" y="1235892"/>
            <a:ext cx="337566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Internet Matters has helpful guides for social media apps and sites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internetmatters.org/parental-controls/social-media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BC8B320-EB82-FB38-51B7-7AA9AE8E6614}"/>
              </a:ext>
            </a:extLst>
          </p:cNvPr>
          <p:cNvPicPr>
            <a:picLocks noChangeAspect="1"/>
          </p:cNvPicPr>
          <p:nvPr/>
        </p:nvPicPr>
        <p:blipFill>
          <a:blip r:embed="rId4"/>
          <a:stretch>
            <a:fillRect/>
          </a:stretch>
        </p:blipFill>
        <p:spPr>
          <a:xfrm>
            <a:off x="1913425" y="1486740"/>
            <a:ext cx="5320345" cy="505159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2583EF4-96B2-1EE5-0837-40DCFE5D11C6}"/>
              </a:ext>
            </a:extLst>
          </p:cNvPr>
          <p:cNvPicPr>
            <a:picLocks noChangeAspect="1"/>
          </p:cNvPicPr>
          <p:nvPr/>
        </p:nvPicPr>
        <p:blipFill>
          <a:blip r:embed="rId5"/>
          <a:stretch>
            <a:fillRect/>
          </a:stretch>
        </p:blipFill>
        <p:spPr>
          <a:xfrm>
            <a:off x="7727754" y="3200957"/>
            <a:ext cx="3816546" cy="3016405"/>
          </a:xfrm>
          <a:prstGeom prst="rect">
            <a:avLst/>
          </a:prstGeom>
        </p:spPr>
      </p:pic>
      <p:pic>
        <p:nvPicPr>
          <p:cNvPr id="3" name="Picture 2" descr="Free speech bubble talking chat illustration">
            <a:extLst>
              <a:ext uri="{FF2B5EF4-FFF2-40B4-BE49-F238E27FC236}">
                <a16:creationId xmlns:a16="http://schemas.microsoft.com/office/drawing/2014/main" id="{8F671BAD-4913-4E39-0782-2B811D0AF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084" y="244157"/>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7825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65125"/>
            <a:ext cx="10515600" cy="1306443"/>
          </a:xfrm>
        </p:spPr>
        <p:txBody>
          <a:bodyPr>
            <a:normAutofit/>
          </a:bodyPr>
          <a:lstStyle/>
          <a:p>
            <a:r>
              <a:rPr lang="en-GB" sz="4000" dirty="0"/>
              <a:t>What Else?	</a:t>
            </a:r>
          </a:p>
        </p:txBody>
      </p:sp>
      <p:sp>
        <p:nvSpPr>
          <p:cNvPr id="3" name="Content Placeholder 2"/>
          <p:cNvSpPr>
            <a:spLocks noGrp="1"/>
          </p:cNvSpPr>
          <p:nvPr>
            <p:ph idx="1"/>
          </p:nvPr>
        </p:nvSpPr>
        <p:spPr>
          <a:xfrm>
            <a:off x="838200" y="1825625"/>
            <a:ext cx="4152774" cy="4303464"/>
          </a:xfrm>
        </p:spPr>
        <p:txBody>
          <a:bodyPr>
            <a:normAutofit/>
          </a:bodyPr>
          <a:lstStyle/>
          <a:p>
            <a:pPr marL="0" indent="0">
              <a:buNone/>
            </a:pPr>
            <a:r>
              <a:rPr lang="en-GB" sz="1700" dirty="0"/>
              <a:t>Setting up separate accounts for the children on the computer</a:t>
            </a:r>
          </a:p>
          <a:p>
            <a:pPr marL="0" indent="0">
              <a:buNone/>
            </a:pPr>
            <a:r>
              <a:rPr lang="en-GB" sz="1700" dirty="0"/>
              <a:t>Setting up separate accounts for your child on any mobile devices</a:t>
            </a:r>
          </a:p>
          <a:p>
            <a:r>
              <a:rPr lang="en-GB" sz="1700" dirty="0"/>
              <a:t>Android- setting up a restricted account</a:t>
            </a:r>
          </a:p>
          <a:p>
            <a:pPr lvl="1"/>
            <a:r>
              <a:rPr lang="en-GB" sz="1700" dirty="0"/>
              <a:t>Settings and parental control</a:t>
            </a:r>
          </a:p>
          <a:p>
            <a:r>
              <a:rPr lang="en-GB" sz="1700" dirty="0"/>
              <a:t>Apple – general – restrictions – enable restrictions</a:t>
            </a:r>
          </a:p>
          <a:p>
            <a:pPr marL="0" indent="0">
              <a:buNone/>
            </a:pPr>
            <a:r>
              <a:rPr lang="en-GB" sz="1700" dirty="0"/>
              <a:t>Lock in Apps for your children</a:t>
            </a:r>
          </a:p>
          <a:p>
            <a:pPr lvl="1"/>
            <a:r>
              <a:rPr lang="en-GB" sz="1700" dirty="0"/>
              <a:t>Screen pinning on Android</a:t>
            </a:r>
          </a:p>
          <a:p>
            <a:pPr lvl="1"/>
            <a:r>
              <a:rPr lang="en-GB" sz="1700" dirty="0"/>
              <a:t>Guided access on iPhone</a:t>
            </a:r>
          </a:p>
          <a:p>
            <a:pPr marL="0" indent="0">
              <a:buNone/>
            </a:pPr>
            <a:r>
              <a:rPr lang="en-GB" sz="1700" dirty="0"/>
              <a:t>Use an App that restricts how long the child spends online</a:t>
            </a:r>
          </a:p>
          <a:p>
            <a:pPr lvl="1"/>
            <a:r>
              <a:rPr lang="en-GB" sz="1700" dirty="0"/>
              <a:t>ScreenTime, netnanny, teensafe</a:t>
            </a:r>
          </a:p>
          <a:p>
            <a:pPr lvl="1"/>
            <a:endParaRPr lang="en-GB" sz="1700" dirty="0"/>
          </a:p>
          <a:p>
            <a:pPr lvl="1"/>
            <a:endParaRPr lang="en-GB" sz="1700" dirty="0"/>
          </a:p>
          <a:p>
            <a:endParaRPr lang="en-GB" sz="1700" dirty="0"/>
          </a:p>
        </p:txBody>
      </p:sp>
      <p:pic>
        <p:nvPicPr>
          <p:cNvPr id="5" name="Picture 4" descr="Text, whiteboard&#10;&#10;Description automatically generated">
            <a:extLst>
              <a:ext uri="{FF2B5EF4-FFF2-40B4-BE49-F238E27FC236}">
                <a16:creationId xmlns:a16="http://schemas.microsoft.com/office/drawing/2014/main" id="{F002A4A4-B6D0-C7A8-C606-B808E4EFDC1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12" r="-2" b="-2"/>
          <a:stretch/>
        </p:blipFill>
        <p:spPr>
          <a:xfrm>
            <a:off x="5183500" y="1904282"/>
            <a:ext cx="6170299" cy="4224808"/>
          </a:xfrm>
          <a:prstGeom prst="rect">
            <a:avLst/>
          </a:prstGeom>
        </p:spPr>
      </p:pic>
      <p:sp>
        <p:nvSpPr>
          <p:cNvPr id="6" name="TextBox 5">
            <a:extLst>
              <a:ext uri="{FF2B5EF4-FFF2-40B4-BE49-F238E27FC236}">
                <a16:creationId xmlns:a16="http://schemas.microsoft.com/office/drawing/2014/main" id="{B28C8F23-68D8-0B2E-7959-70C0B25FCBD9}"/>
              </a:ext>
            </a:extLst>
          </p:cNvPr>
          <p:cNvSpPr txBox="1"/>
          <p:nvPr/>
        </p:nvSpPr>
        <p:spPr>
          <a:xfrm>
            <a:off x="9046757" y="592903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Calibri" panose="020F0502020204030204"/>
                <a:ea typeface="+mn-ea"/>
                <a:cs typeface="+mn-cs"/>
                <a:hlinkClick r:id="rId3" tooltip="https://www.thebluediamondgallery.com/handwriting/r/restriction.html">
                  <a:extLst>
                    <a:ext uri="{A12FA001-AC4F-418D-AE19-62706E023703}">
                      <ahyp:hlinkClr xmlns:ahyp="http://schemas.microsoft.com/office/drawing/2018/hyperlinkcolor" val="tx"/>
                    </a:ext>
                  </a:extLst>
                </a:hlinkClick>
              </a:rPr>
              <a:t>This Photo</a:t>
            </a:r>
            <a:r>
              <a:rPr kumimoji="0" lang="en-GB" sz="700" b="0" i="0" u="none" strike="noStrike" kern="1200" cap="none" spc="0" normalizeH="0" baseline="0" noProof="0" dirty="0">
                <a:ln>
                  <a:noFill/>
                </a:ln>
                <a:solidFill>
                  <a:srgbClr val="FFFFFF"/>
                </a:solidFill>
                <a:effectLst/>
                <a:uLnTx/>
                <a:uFillTx/>
                <a:latin typeface="Calibri" panose="020F0502020204030204"/>
                <a:ea typeface="+mn-ea"/>
                <a:cs typeface="+mn-cs"/>
              </a:rPr>
              <a:t> by Unknown Author is licensed under </a:t>
            </a:r>
            <a:r>
              <a:rPr kumimoji="0" lang="en-GB" sz="700" b="0" i="0" u="none" strike="noStrike" kern="1200" cap="none" spc="0" normalizeH="0" baseline="0" noProof="0" dirty="0">
                <a:ln>
                  <a:noFill/>
                </a:ln>
                <a:solidFill>
                  <a:srgbClr val="FFFFFF"/>
                </a:solidFill>
                <a:effectLst/>
                <a:uLnTx/>
                <a:uFillTx/>
                <a:latin typeface="Calibri" panose="020F0502020204030204"/>
                <a:ea typeface="+mn-ea"/>
                <a:cs typeface="+mn-cs"/>
                <a:hlinkClick r:id="rId4" tooltip="https://creativecommons.org/licenses/by-sa/3.0/">
                  <a:extLst>
                    <a:ext uri="{A12FA001-AC4F-418D-AE19-62706E023703}">
                      <ahyp:hlinkClr xmlns:ahyp="http://schemas.microsoft.com/office/drawing/2018/hyperlinkcolor" val="tx"/>
                    </a:ext>
                  </a:extLst>
                </a:hlinkClick>
              </a:rPr>
              <a:t>CC BY-SA</a:t>
            </a:r>
            <a:endParaRPr kumimoji="0" lang="en-GB" sz="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8171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435FC-AA49-597B-79CC-C4EE90B33359}"/>
              </a:ext>
            </a:extLst>
          </p:cNvPr>
          <p:cNvSpPr>
            <a:spLocks noGrp="1"/>
          </p:cNvSpPr>
          <p:nvPr>
            <p:ph type="title"/>
          </p:nvPr>
        </p:nvSpPr>
        <p:spPr/>
        <p:txBody>
          <a:bodyPr/>
          <a:lstStyle/>
          <a:p>
            <a:r>
              <a:rPr lang="en-GB" dirty="0"/>
              <a:t>Parent SIM</a:t>
            </a:r>
          </a:p>
        </p:txBody>
      </p:sp>
      <p:pic>
        <p:nvPicPr>
          <p:cNvPr id="5" name="Content Placeholder 4">
            <a:extLst>
              <a:ext uri="{FF2B5EF4-FFF2-40B4-BE49-F238E27FC236}">
                <a16:creationId xmlns:a16="http://schemas.microsoft.com/office/drawing/2014/main" id="{A2FA82AB-B27E-9B16-9F86-67396B6551B3}"/>
              </a:ext>
            </a:extLst>
          </p:cNvPr>
          <p:cNvPicPr>
            <a:picLocks noGrp="1" noChangeAspect="1"/>
          </p:cNvPicPr>
          <p:nvPr>
            <p:ph idx="1"/>
          </p:nvPr>
        </p:nvPicPr>
        <p:blipFill>
          <a:blip r:embed="rId3"/>
          <a:stretch>
            <a:fillRect/>
          </a:stretch>
        </p:blipFill>
        <p:spPr>
          <a:xfrm>
            <a:off x="988540" y="1267484"/>
            <a:ext cx="10515599" cy="5365102"/>
          </a:xfrm>
        </p:spPr>
      </p:pic>
    </p:spTree>
    <p:extLst>
      <p:ext uri="{BB962C8B-B14F-4D97-AF65-F5344CB8AC3E}">
        <p14:creationId xmlns:p14="http://schemas.microsoft.com/office/powerpoint/2010/main" val="41576969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B010-5449-08CB-C531-7A24A29F55A0}"/>
              </a:ext>
            </a:extLst>
          </p:cNvPr>
          <p:cNvSpPr>
            <a:spLocks noGrp="1"/>
          </p:cNvSpPr>
          <p:nvPr>
            <p:ph type="title"/>
          </p:nvPr>
        </p:nvSpPr>
        <p:spPr>
          <a:xfrm>
            <a:off x="640080" y="325369"/>
            <a:ext cx="4368602" cy="1956841"/>
          </a:xfrm>
        </p:spPr>
        <p:txBody>
          <a:bodyPr anchor="b">
            <a:normAutofit/>
          </a:bodyPr>
          <a:lstStyle/>
          <a:p>
            <a:r>
              <a:rPr lang="en-GB" sz="5400" dirty="0"/>
              <a:t>Is YouTube for Kids Safe?</a:t>
            </a:r>
          </a:p>
        </p:txBody>
      </p:sp>
      <p:sp>
        <p:nvSpPr>
          <p:cNvPr id="3" name="Content Placeholder 2">
            <a:extLst>
              <a:ext uri="{FF2B5EF4-FFF2-40B4-BE49-F238E27FC236}">
                <a16:creationId xmlns:a16="http://schemas.microsoft.com/office/drawing/2014/main" id="{B8D2A041-B445-DC97-6596-9A73BA545C16}"/>
              </a:ext>
            </a:extLst>
          </p:cNvPr>
          <p:cNvSpPr>
            <a:spLocks noGrp="1"/>
          </p:cNvSpPr>
          <p:nvPr>
            <p:ph idx="1"/>
          </p:nvPr>
        </p:nvSpPr>
        <p:spPr>
          <a:xfrm>
            <a:off x="640080" y="2872899"/>
            <a:ext cx="4243589" cy="3320668"/>
          </a:xfrm>
        </p:spPr>
        <p:txBody>
          <a:bodyPr>
            <a:normAutofit/>
          </a:bodyPr>
          <a:lstStyle/>
          <a:p>
            <a:pPr marL="0" indent="0">
              <a:buNone/>
            </a:pPr>
            <a:r>
              <a:rPr lang="en-GB" sz="1900" b="0" i="0" dirty="0">
                <a:effectLst/>
                <a:latin typeface="Google Sans"/>
              </a:rPr>
              <a:t>‘YouTube Kids has a much smaller set of content available than YouTube's main app and website. We work hard to keep videos on YouTube Kids family-friendly and use a mix of automated filters built by our engineering teams, human review, and feedback from parents to protect our community.’</a:t>
            </a:r>
          </a:p>
          <a:p>
            <a:pPr marL="0" indent="0">
              <a:buNone/>
            </a:pPr>
            <a:r>
              <a:rPr lang="en-GB" sz="1900" dirty="0">
                <a:hlinkClick r:id="rId2"/>
              </a:rPr>
              <a:t>YouTube - More Choices for Kids, Tweens, and Teens from YouTube</a:t>
            </a:r>
            <a:endParaRPr lang="en-GB" sz="1900" dirty="0"/>
          </a:p>
          <a:p>
            <a:pPr marL="0" indent="0">
              <a:buNone/>
            </a:pPr>
            <a:r>
              <a:rPr lang="en-GB" sz="1900" dirty="0">
                <a:hlinkClick r:id="rId3"/>
              </a:rPr>
              <a:t>Is YouTube safe? | NSPCC</a:t>
            </a:r>
            <a:endParaRPr lang="en-GB" sz="1900" dirty="0">
              <a:latin typeface="Google Sans"/>
            </a:endParaRPr>
          </a:p>
          <a:p>
            <a:pPr marL="0" indent="0">
              <a:buNone/>
            </a:pPr>
            <a:endParaRPr lang="en-GB" sz="1900" dirty="0"/>
          </a:p>
        </p:txBody>
      </p:sp>
      <p:pic>
        <p:nvPicPr>
          <p:cNvPr id="5" name="Picture 4">
            <a:extLst>
              <a:ext uri="{FF2B5EF4-FFF2-40B4-BE49-F238E27FC236}">
                <a16:creationId xmlns:a16="http://schemas.microsoft.com/office/drawing/2014/main" id="{16D75220-2074-06F6-AC0E-EFB5FB3AC5B3}"/>
              </a:ext>
            </a:extLst>
          </p:cNvPr>
          <p:cNvPicPr>
            <a:picLocks noChangeAspect="1"/>
          </p:cNvPicPr>
          <p:nvPr/>
        </p:nvPicPr>
        <p:blipFill>
          <a:blip r:embed="rId4"/>
          <a:srcRect r="55867"/>
          <a:stretch/>
        </p:blipFill>
        <p:spPr>
          <a:xfrm>
            <a:off x="5523749" y="10"/>
            <a:ext cx="666672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018277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B55E8-83B3-E0C9-0651-8DDC21560D8A}"/>
              </a:ext>
            </a:extLst>
          </p:cNvPr>
          <p:cNvSpPr>
            <a:spLocks noGrp="1"/>
          </p:cNvSpPr>
          <p:nvPr>
            <p:ph type="title"/>
          </p:nvPr>
        </p:nvSpPr>
        <p:spPr>
          <a:xfrm>
            <a:off x="1008184" y="174032"/>
            <a:ext cx="10175631" cy="1111843"/>
          </a:xfrm>
        </p:spPr>
        <p:txBody>
          <a:bodyPr anchor="ctr">
            <a:normAutofit/>
          </a:bodyPr>
          <a:lstStyle/>
          <a:p>
            <a:pPr algn="ctr"/>
            <a:r>
              <a:rPr lang="en-GB" sz="4000" dirty="0"/>
              <a:t>Blocking Content on YouTube Kids</a:t>
            </a:r>
          </a:p>
        </p:txBody>
      </p:sp>
      <p:sp>
        <p:nvSpPr>
          <p:cNvPr id="3" name="Content Placeholder 2">
            <a:extLst>
              <a:ext uri="{FF2B5EF4-FFF2-40B4-BE49-F238E27FC236}">
                <a16:creationId xmlns:a16="http://schemas.microsoft.com/office/drawing/2014/main" id="{E8BA1290-3473-1682-3B96-335B2269B32D}"/>
              </a:ext>
            </a:extLst>
          </p:cNvPr>
          <p:cNvSpPr>
            <a:spLocks noGrp="1"/>
          </p:cNvSpPr>
          <p:nvPr>
            <p:ph idx="1"/>
          </p:nvPr>
        </p:nvSpPr>
        <p:spPr>
          <a:xfrm>
            <a:off x="1008184" y="1459907"/>
            <a:ext cx="10175630" cy="767904"/>
          </a:xfrm>
        </p:spPr>
        <p:txBody>
          <a:bodyPr anchor="ctr">
            <a:normAutofit/>
          </a:bodyPr>
          <a:lstStyle/>
          <a:p>
            <a:pPr algn="ctr"/>
            <a:r>
              <a:rPr lang="en-GB" sz="2000" dirty="0">
                <a:hlinkClick r:id="rId2"/>
              </a:rPr>
              <a:t>Block &amp; share content on YouTube Kids - YouTube For Families Help</a:t>
            </a:r>
            <a:endParaRPr lang="en-GB" sz="2000" dirty="0"/>
          </a:p>
          <a:p>
            <a:pPr marL="0" indent="0" algn="ctr">
              <a:buNone/>
            </a:pPr>
            <a:endParaRPr lang="en-GB" sz="2000" dirty="0"/>
          </a:p>
        </p:txBody>
      </p:sp>
      <p:pic>
        <p:nvPicPr>
          <p:cNvPr id="5" name="Picture 4">
            <a:hlinkClick r:id="rId3"/>
            <a:extLst>
              <a:ext uri="{FF2B5EF4-FFF2-40B4-BE49-F238E27FC236}">
                <a16:creationId xmlns:a16="http://schemas.microsoft.com/office/drawing/2014/main" id="{AAED5C0F-A2A5-8D19-EDDD-E286A181B6D4}"/>
              </a:ext>
            </a:extLst>
          </p:cNvPr>
          <p:cNvPicPr>
            <a:picLocks noChangeAspect="1"/>
          </p:cNvPicPr>
          <p:nvPr/>
        </p:nvPicPr>
        <p:blipFill>
          <a:blip r:embed="rId4"/>
          <a:stretch>
            <a:fillRect/>
          </a:stretch>
        </p:blipFill>
        <p:spPr>
          <a:xfrm>
            <a:off x="2031084" y="2405149"/>
            <a:ext cx="8123734" cy="3899393"/>
          </a:xfrm>
          <a:prstGeom prst="rect">
            <a:avLst/>
          </a:prstGeom>
        </p:spPr>
      </p:pic>
    </p:spTree>
    <p:extLst>
      <p:ext uri="{BB962C8B-B14F-4D97-AF65-F5344CB8AC3E}">
        <p14:creationId xmlns:p14="http://schemas.microsoft.com/office/powerpoint/2010/main" val="38530565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AD78-C07D-2546-4E54-CA534B668007}"/>
              </a:ext>
            </a:extLst>
          </p:cNvPr>
          <p:cNvSpPr>
            <a:spLocks noGrp="1"/>
          </p:cNvSpPr>
          <p:nvPr>
            <p:ph type="title"/>
          </p:nvPr>
        </p:nvSpPr>
        <p:spPr>
          <a:xfrm>
            <a:off x="481013" y="3752849"/>
            <a:ext cx="3290887" cy="2452687"/>
          </a:xfrm>
        </p:spPr>
        <p:txBody>
          <a:bodyPr anchor="ctr">
            <a:normAutofit/>
          </a:bodyPr>
          <a:lstStyle/>
          <a:p>
            <a:r>
              <a:rPr lang="en-GB" sz="4000" b="1" i="1" dirty="0">
                <a:solidFill>
                  <a:srgbClr val="FFC000"/>
                </a:solidFill>
              </a:rPr>
              <a:t>Swiggle</a:t>
            </a:r>
          </a:p>
        </p:txBody>
      </p:sp>
      <p:sp>
        <p:nvSpPr>
          <p:cNvPr id="3" name="Content Placeholder 2">
            <a:extLst>
              <a:ext uri="{FF2B5EF4-FFF2-40B4-BE49-F238E27FC236}">
                <a16:creationId xmlns:a16="http://schemas.microsoft.com/office/drawing/2014/main" id="{F15CE58E-52B6-E217-2C59-C660444B2ECE}"/>
              </a:ext>
            </a:extLst>
          </p:cNvPr>
          <p:cNvSpPr>
            <a:spLocks noGrp="1"/>
          </p:cNvSpPr>
          <p:nvPr>
            <p:ph idx="1"/>
          </p:nvPr>
        </p:nvSpPr>
        <p:spPr>
          <a:xfrm>
            <a:off x="2798284" y="3624549"/>
            <a:ext cx="8911112" cy="2974555"/>
          </a:xfrm>
        </p:spPr>
        <p:txBody>
          <a:bodyPr anchor="ctr">
            <a:normAutofit fontScale="92500" lnSpcReduction="20000"/>
          </a:bodyPr>
          <a:lstStyle/>
          <a:p>
            <a:r>
              <a:rPr lang="en-GB" sz="2200" b="0" i="0" dirty="0">
                <a:effectLst/>
                <a:latin typeface="opensanslight"/>
              </a:rPr>
              <a:t>It provides:</a:t>
            </a:r>
          </a:p>
          <a:p>
            <a:pPr lvl="1"/>
            <a:r>
              <a:rPr lang="en-GB" sz="2200" b="0" i="0" dirty="0">
                <a:effectLst/>
                <a:latin typeface="opensanslight"/>
              </a:rPr>
              <a:t>Keyword filtering to stop inappropriate search terms being used</a:t>
            </a:r>
          </a:p>
          <a:p>
            <a:pPr lvl="1"/>
            <a:r>
              <a:rPr lang="en-GB" sz="2200" b="0" i="0" dirty="0">
                <a:effectLst/>
                <a:latin typeface="opensanslight"/>
              </a:rPr>
              <a:t>Google Safe Search filtered results, with a bias towards UK educational resources</a:t>
            </a:r>
          </a:p>
          <a:p>
            <a:pPr lvl="1"/>
            <a:r>
              <a:rPr lang="en-GB" sz="2200" b="0" i="0" dirty="0">
                <a:effectLst/>
                <a:latin typeface="opensanslight"/>
              </a:rPr>
              <a:t>Browser extension to cover your screen if your child finds something inappropriate, through Swiggle or not</a:t>
            </a:r>
          </a:p>
          <a:p>
            <a:pPr lvl="1"/>
            <a:r>
              <a:rPr lang="en-GB" sz="2200" b="0" i="0" dirty="0">
                <a:effectLst/>
                <a:latin typeface="opensanslight"/>
              </a:rPr>
              <a:t>Reporting tools to notify us of any content you think shouldn’t be indexed, or for schools to notify their system administrator to block particular websites</a:t>
            </a:r>
          </a:p>
          <a:p>
            <a:pPr lvl="1"/>
            <a:r>
              <a:rPr lang="en-GB" sz="2200" b="0" i="0" dirty="0">
                <a:effectLst/>
                <a:latin typeface="opensanslight"/>
              </a:rPr>
              <a:t>A friendly character that can guide kids through how to search, report, and customise Swiggle</a:t>
            </a:r>
          </a:p>
          <a:p>
            <a:pPr lvl="1"/>
            <a:r>
              <a:rPr lang="en-GB" sz="2200" b="0" i="0" dirty="0">
                <a:effectLst/>
                <a:latin typeface="opensanslight"/>
              </a:rPr>
              <a:t>Ad-free experience</a:t>
            </a:r>
          </a:p>
          <a:p>
            <a:endParaRPr lang="en-GB" sz="1400" dirty="0"/>
          </a:p>
        </p:txBody>
      </p:sp>
      <p:pic>
        <p:nvPicPr>
          <p:cNvPr id="5" name="Picture 4">
            <a:extLst>
              <a:ext uri="{FF2B5EF4-FFF2-40B4-BE49-F238E27FC236}">
                <a16:creationId xmlns:a16="http://schemas.microsoft.com/office/drawing/2014/main" id="{22B8C61B-2BA3-246E-60F9-7F5517271561}"/>
              </a:ext>
            </a:extLst>
          </p:cNvPr>
          <p:cNvPicPr>
            <a:picLocks noChangeAspect="1"/>
          </p:cNvPicPr>
          <p:nvPr/>
        </p:nvPicPr>
        <p:blipFill rotWithShape="1">
          <a:blip r:embed="rId3"/>
          <a:srcRect t="8640" b="26948"/>
          <a:stretch/>
        </p:blipFill>
        <p:spPr>
          <a:xfrm>
            <a:off x="11280" y="0"/>
            <a:ext cx="12180720" cy="370717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22494481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onnected Families - Parenting and the internet | Barnardo's">
            <a:hlinkClick r:id="" action="ppaction://media"/>
            <a:extLst>
              <a:ext uri="{FF2B5EF4-FFF2-40B4-BE49-F238E27FC236}">
                <a16:creationId xmlns:a16="http://schemas.microsoft.com/office/drawing/2014/main" id="{6D3A84D6-3FAF-9B38-9CC9-45ABCDEB0B07}"/>
              </a:ext>
            </a:extLst>
          </p:cNvPr>
          <p:cNvPicPr>
            <a:picLocks noRot="1" noChangeAspect="1"/>
          </p:cNvPicPr>
          <p:nvPr>
            <a:videoFile r:link="rId1"/>
          </p:nvPr>
        </p:nvPicPr>
        <p:blipFill>
          <a:blip r:embed="rId4"/>
          <a:stretch>
            <a:fillRect/>
          </a:stretch>
        </p:blipFill>
        <p:spPr>
          <a:xfrm>
            <a:off x="1016000" y="558800"/>
            <a:ext cx="10160000" cy="5740400"/>
          </a:xfrm>
          <a:prstGeom prst="rect">
            <a:avLst/>
          </a:prstGeom>
        </p:spPr>
      </p:pic>
    </p:spTree>
    <p:extLst>
      <p:ext uri="{BB962C8B-B14F-4D97-AF65-F5344CB8AC3E}">
        <p14:creationId xmlns:p14="http://schemas.microsoft.com/office/powerpoint/2010/main" val="376458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4C87007-C3E0-D04B-3143-CD47CAB3AB6D}"/>
              </a:ext>
            </a:extLst>
          </p:cNvPr>
          <p:cNvSpPr/>
          <p:nvPr/>
        </p:nvSpPr>
        <p:spPr>
          <a:xfrm>
            <a:off x="-12783" y="6263269"/>
            <a:ext cx="12217566" cy="673756"/>
          </a:xfrm>
          <a:custGeom>
            <a:avLst/>
            <a:gdLst/>
            <a:ahLst/>
            <a:cxnLst/>
            <a:rect l="l" t="t" r="r" b="b"/>
            <a:pathLst>
              <a:path w="6189870" h="679720">
                <a:moveTo>
                  <a:pt x="0" y="0"/>
                </a:moveTo>
                <a:lnTo>
                  <a:pt x="6189870" y="0"/>
                </a:lnTo>
                <a:lnTo>
                  <a:pt x="6189870" y="679720"/>
                </a:lnTo>
                <a:lnTo>
                  <a:pt x="0" y="679720"/>
                </a:lnTo>
                <a:close/>
              </a:path>
            </a:pathLst>
          </a:custGeom>
          <a:solidFill>
            <a:schemeClr val="bg1">
              <a:lumMod val="85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Text&#10;&#10;Description automatically generated">
            <a:extLst>
              <a:ext uri="{FF2B5EF4-FFF2-40B4-BE49-F238E27FC236}">
                <a16:creationId xmlns:a16="http://schemas.microsoft.com/office/drawing/2014/main" id="{4AC3628B-3DD8-7838-F1F7-DE8D89CC8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3135" y="6292365"/>
            <a:ext cx="1570555" cy="594731"/>
          </a:xfrm>
          <a:prstGeom prst="rect">
            <a:avLst/>
          </a:prstGeom>
        </p:spPr>
      </p:pic>
      <p:pic>
        <p:nvPicPr>
          <p:cNvPr id="2" name="Picture 1" descr="A picture containing clock&#10;&#10;Description automatically generated">
            <a:extLst>
              <a:ext uri="{FF2B5EF4-FFF2-40B4-BE49-F238E27FC236}">
                <a16:creationId xmlns:a16="http://schemas.microsoft.com/office/drawing/2014/main" id="{FA93791B-19A6-2368-2CF5-A64C21209B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9024" y="6251224"/>
            <a:ext cx="685801" cy="685801"/>
          </a:xfrm>
          <a:prstGeom prst="rect">
            <a:avLst/>
          </a:prstGeom>
          <a:noFill/>
          <a:extLst>
            <a:ext uri="{909E8E84-426E-40DD-AFC4-6F175D3DCCD1}">
              <a14:hiddenFill xmlns:a14="http://schemas.microsoft.com/office/drawing/2010/main">
                <a:solidFill>
                  <a:srgbClr val="FFFFFF"/>
                </a:solidFill>
              </a14:hiddenFill>
            </a:ext>
          </a:extLst>
        </p:spPr>
      </p:pic>
      <p:pic>
        <p:nvPicPr>
          <p:cNvPr id="5" name="Online Media 4" title="Connected Families - Children and the Internet |Barnardo's">
            <a:hlinkClick r:id="" action="ppaction://media"/>
            <a:extLst>
              <a:ext uri="{FF2B5EF4-FFF2-40B4-BE49-F238E27FC236}">
                <a16:creationId xmlns:a16="http://schemas.microsoft.com/office/drawing/2014/main" id="{8B67D45B-7FED-C3D2-B526-ADA536706BEC}"/>
              </a:ext>
            </a:extLst>
          </p:cNvPr>
          <p:cNvPicPr>
            <a:picLocks noRot="1" noChangeAspect="1"/>
          </p:cNvPicPr>
          <p:nvPr>
            <a:videoFile r:link="rId1"/>
          </p:nvPr>
        </p:nvPicPr>
        <p:blipFill>
          <a:blip r:embed="rId6"/>
          <a:stretch>
            <a:fillRect/>
          </a:stretch>
        </p:blipFill>
        <p:spPr>
          <a:xfrm>
            <a:off x="1016000" y="558800"/>
            <a:ext cx="10160000" cy="5740400"/>
          </a:xfrm>
          <a:prstGeom prst="rect">
            <a:avLst/>
          </a:prstGeom>
        </p:spPr>
      </p:pic>
    </p:spTree>
    <p:extLst>
      <p:ext uri="{BB962C8B-B14F-4D97-AF65-F5344CB8AC3E}">
        <p14:creationId xmlns:p14="http://schemas.microsoft.com/office/powerpoint/2010/main" val="428817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A735-9251-3658-2E5A-F71EFE7B2885}"/>
              </a:ext>
            </a:extLst>
          </p:cNvPr>
          <p:cNvSpPr>
            <a:spLocks noGrp="1"/>
          </p:cNvSpPr>
          <p:nvPr>
            <p:ph type="title"/>
          </p:nvPr>
        </p:nvSpPr>
        <p:spPr/>
        <p:txBody>
          <a:bodyPr/>
          <a:lstStyle/>
          <a:p>
            <a:r>
              <a:rPr lang="en-GB" dirty="0"/>
              <a:t>Block content on YouTube</a:t>
            </a:r>
          </a:p>
        </p:txBody>
      </p:sp>
      <p:pic>
        <p:nvPicPr>
          <p:cNvPr id="4" name="Online Media 3" title="How to Block Content on YouTube">
            <a:hlinkClick r:id="" action="ppaction://media"/>
            <a:extLst>
              <a:ext uri="{FF2B5EF4-FFF2-40B4-BE49-F238E27FC236}">
                <a16:creationId xmlns:a16="http://schemas.microsoft.com/office/drawing/2014/main" id="{59A2052E-7D1C-6B3D-46ED-4B26FAA54AF5}"/>
              </a:ext>
            </a:extLst>
          </p:cNvPr>
          <p:cNvPicPr>
            <a:picLocks noGrp="1" noRot="1" noChangeAspect="1"/>
          </p:cNvPicPr>
          <p:nvPr>
            <p:ph idx="1"/>
            <a:videoFile r:link="rId1"/>
          </p:nvPr>
        </p:nvPicPr>
        <p:blipFill>
          <a:blip r:embed="rId3"/>
          <a:stretch>
            <a:fillRect/>
          </a:stretch>
        </p:blipFill>
        <p:spPr>
          <a:xfrm>
            <a:off x="2244725" y="1825625"/>
            <a:ext cx="7700963" cy="4351338"/>
          </a:xfrm>
          <a:prstGeom prst="rect">
            <a:avLst/>
          </a:prstGeom>
        </p:spPr>
      </p:pic>
      <p:pic>
        <p:nvPicPr>
          <p:cNvPr id="6" name="Picture 5">
            <a:hlinkClick r:id="rId4"/>
            <a:extLst>
              <a:ext uri="{FF2B5EF4-FFF2-40B4-BE49-F238E27FC236}">
                <a16:creationId xmlns:a16="http://schemas.microsoft.com/office/drawing/2014/main" id="{CE93A397-C684-6CD7-86DA-B62DF44A6566}"/>
              </a:ext>
            </a:extLst>
          </p:cNvPr>
          <p:cNvPicPr>
            <a:picLocks noChangeAspect="1"/>
          </p:cNvPicPr>
          <p:nvPr/>
        </p:nvPicPr>
        <p:blipFill>
          <a:blip r:embed="rId5"/>
          <a:stretch>
            <a:fillRect/>
          </a:stretch>
        </p:blipFill>
        <p:spPr>
          <a:xfrm>
            <a:off x="1015739" y="739637"/>
            <a:ext cx="10160522" cy="5378726"/>
          </a:xfrm>
          <a:prstGeom prst="rect">
            <a:avLst/>
          </a:prstGeom>
        </p:spPr>
      </p:pic>
    </p:spTree>
    <p:extLst>
      <p:ext uri="{BB962C8B-B14F-4D97-AF65-F5344CB8AC3E}">
        <p14:creationId xmlns:p14="http://schemas.microsoft.com/office/powerpoint/2010/main" val="216228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GB" dirty="0"/>
              <a:t>Screen Time - Iphone</a:t>
            </a:r>
          </a:p>
        </p:txBody>
      </p:sp>
      <p:sp>
        <p:nvSpPr>
          <p:cNvPr id="3" name="Content Placeholder 2"/>
          <p:cNvSpPr>
            <a:spLocks noGrp="1"/>
          </p:cNvSpPr>
          <p:nvPr>
            <p:ph idx="1"/>
          </p:nvPr>
        </p:nvSpPr>
        <p:spPr>
          <a:xfrm>
            <a:off x="4965431" y="2438400"/>
            <a:ext cx="6586489" cy="3785419"/>
          </a:xfrm>
        </p:spPr>
        <p:txBody>
          <a:bodyPr>
            <a:normAutofit/>
          </a:bodyPr>
          <a:lstStyle/>
          <a:p>
            <a:r>
              <a:rPr lang="en-GB" sz="2000" dirty="0"/>
              <a:t>Settings</a:t>
            </a:r>
          </a:p>
          <a:p>
            <a:r>
              <a:rPr lang="en-GB" sz="2000" dirty="0"/>
              <a:t>Screen time</a:t>
            </a:r>
          </a:p>
          <a:p>
            <a:pPr lvl="1"/>
            <a:r>
              <a:rPr lang="en-GB" sz="2000" dirty="0"/>
              <a:t>Downtime – schedule time away from the screen</a:t>
            </a:r>
          </a:p>
          <a:p>
            <a:pPr lvl="1"/>
            <a:r>
              <a:rPr lang="en-GB" sz="2000" dirty="0"/>
              <a:t>App limits – set time limits for apps</a:t>
            </a:r>
          </a:p>
          <a:p>
            <a:pPr lvl="1"/>
            <a:r>
              <a:rPr lang="en-GB" sz="2000" dirty="0"/>
              <a:t>Always allowed – choose apps you want at all times</a:t>
            </a:r>
          </a:p>
          <a:p>
            <a:pPr lvl="1"/>
            <a:r>
              <a:rPr lang="en-GB" sz="2000" dirty="0"/>
              <a:t>Content and privacy restrictions – block inappropriate content.</a:t>
            </a:r>
          </a:p>
        </p:txBody>
      </p:sp>
      <p:pic>
        <p:nvPicPr>
          <p:cNvPr id="5" name="Picture 4" descr="Graphical user interface, application">
            <a:extLst>
              <a:ext uri="{FF2B5EF4-FFF2-40B4-BE49-F238E27FC236}">
                <a16:creationId xmlns:a16="http://schemas.microsoft.com/office/drawing/2014/main" id="{30F56ECD-3CF2-7E68-3205-2992654445E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481" r="29399" b="-1"/>
          <a:stretch/>
        </p:blipFill>
        <p:spPr>
          <a:xfrm>
            <a:off x="20" y="10"/>
            <a:ext cx="4635571" cy="6857990"/>
          </a:xfrm>
          <a:prstGeom prst="rect">
            <a:avLst/>
          </a:prstGeom>
          <a:effectLst/>
        </p:spPr>
      </p:pic>
    </p:spTree>
    <p:extLst>
      <p:ext uri="{BB962C8B-B14F-4D97-AF65-F5344CB8AC3E}">
        <p14:creationId xmlns:p14="http://schemas.microsoft.com/office/powerpoint/2010/main" val="2442000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1E7DE4-1603-C7F2-4FF2-339CAE796EA8}"/>
              </a:ext>
            </a:extLst>
          </p:cNvPr>
          <p:cNvPicPr>
            <a:picLocks noChangeAspect="1"/>
          </p:cNvPicPr>
          <p:nvPr/>
        </p:nvPicPr>
        <p:blipFill>
          <a:blip r:embed="rId3"/>
          <a:stretch>
            <a:fillRect/>
          </a:stretch>
        </p:blipFill>
        <p:spPr>
          <a:xfrm>
            <a:off x="574709" y="506818"/>
            <a:ext cx="10679835" cy="4794109"/>
          </a:xfrm>
          <a:prstGeom prst="rect">
            <a:avLst/>
          </a:prstGeom>
        </p:spPr>
      </p:pic>
    </p:spTree>
    <p:extLst>
      <p:ext uri="{BB962C8B-B14F-4D97-AF65-F5344CB8AC3E}">
        <p14:creationId xmlns:p14="http://schemas.microsoft.com/office/powerpoint/2010/main" val="31208656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Graphical user interface, application">
            <a:extLst>
              <a:ext uri="{FF2B5EF4-FFF2-40B4-BE49-F238E27FC236}">
                <a16:creationId xmlns:a16="http://schemas.microsoft.com/office/drawing/2014/main" id="{3398F681-125F-E590-CAA3-77760BFC2F5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436"/>
          <a:stretch>
            <a:fillRect/>
          </a:stretch>
        </p:blipFill>
        <p:spPr>
          <a:xfrm>
            <a:off x="1" y="10"/>
            <a:ext cx="9669642" cy="6857990"/>
          </a:xfrm>
          <a:prstGeom prst="rect">
            <a:avLst/>
          </a:prstGeom>
        </p:spPr>
      </p:pic>
      <p:sp>
        <p:nvSpPr>
          <p:cNvPr id="8" name="Rectangle 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31610" y="365125"/>
            <a:ext cx="3822189" cy="1899912"/>
          </a:xfrm>
        </p:spPr>
        <p:txBody>
          <a:bodyPr>
            <a:normAutofit/>
          </a:bodyPr>
          <a:lstStyle/>
          <a:p>
            <a:r>
              <a:rPr lang="en-GB" sz="4000" dirty="0"/>
              <a:t>Blue Light Filters - Iphone</a:t>
            </a:r>
          </a:p>
        </p:txBody>
      </p:sp>
      <p:sp>
        <p:nvSpPr>
          <p:cNvPr id="3" name="Content Placeholder 2"/>
          <p:cNvSpPr>
            <a:spLocks noGrp="1"/>
          </p:cNvSpPr>
          <p:nvPr>
            <p:ph idx="1"/>
          </p:nvPr>
        </p:nvSpPr>
        <p:spPr>
          <a:xfrm>
            <a:off x="7531610" y="2434201"/>
            <a:ext cx="3822189" cy="3742762"/>
          </a:xfrm>
        </p:spPr>
        <p:txBody>
          <a:bodyPr>
            <a:normAutofit/>
          </a:bodyPr>
          <a:lstStyle/>
          <a:p>
            <a:pPr marL="0" indent="0">
              <a:buNone/>
            </a:pPr>
            <a:r>
              <a:rPr lang="en-GB" sz="2000" dirty="0"/>
              <a:t>Enable blue light filtering on your iPhone or iPad:</a:t>
            </a:r>
          </a:p>
          <a:p>
            <a:r>
              <a:rPr lang="en-GB" sz="2000" dirty="0"/>
              <a:t>Go to </a:t>
            </a:r>
            <a:r>
              <a:rPr lang="en-GB" sz="2000" b="1" dirty="0"/>
              <a:t>Settings</a:t>
            </a:r>
            <a:r>
              <a:rPr lang="en-GB" sz="2000" dirty="0"/>
              <a:t> of your iPhone or iPad</a:t>
            </a:r>
          </a:p>
          <a:p>
            <a:r>
              <a:rPr lang="en-GB" sz="2000" dirty="0"/>
              <a:t>Go to </a:t>
            </a:r>
            <a:r>
              <a:rPr lang="en-GB" sz="2000" b="1" dirty="0"/>
              <a:t>Display &amp; Brightness</a:t>
            </a:r>
            <a:endParaRPr lang="en-GB" sz="2000" dirty="0"/>
          </a:p>
          <a:p>
            <a:r>
              <a:rPr lang="en-GB" sz="2000" dirty="0"/>
              <a:t>In this section you will find the option to switch on the </a:t>
            </a:r>
            <a:r>
              <a:rPr lang="en-GB" sz="2000" b="1" dirty="0"/>
              <a:t>Night Shift</a:t>
            </a:r>
            <a:r>
              <a:rPr lang="en-GB" sz="2000" dirty="0"/>
              <a:t> feature – this feature filters out the blue light that disturbs your sleeping pattern</a:t>
            </a:r>
          </a:p>
          <a:p>
            <a:pPr marL="0" indent="0">
              <a:buNone/>
            </a:pPr>
            <a:endParaRPr lang="en-GB" sz="2000" dirty="0"/>
          </a:p>
        </p:txBody>
      </p:sp>
    </p:spTree>
    <p:extLst>
      <p:ext uri="{BB962C8B-B14F-4D97-AF65-F5344CB8AC3E}">
        <p14:creationId xmlns:p14="http://schemas.microsoft.com/office/powerpoint/2010/main" val="909708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4368602" cy="1956841"/>
          </a:xfrm>
        </p:spPr>
        <p:txBody>
          <a:bodyPr anchor="b">
            <a:normAutofit/>
          </a:bodyPr>
          <a:lstStyle/>
          <a:p>
            <a:r>
              <a:rPr lang="en-GB" sz="5000" dirty="0"/>
              <a:t>Blue Light Filters – Android</a:t>
            </a:r>
          </a:p>
        </p:txBody>
      </p:sp>
      <p:sp>
        <p:nvSpPr>
          <p:cNvPr id="3" name="Content Placeholder 2"/>
          <p:cNvSpPr>
            <a:spLocks noGrp="1"/>
          </p:cNvSpPr>
          <p:nvPr>
            <p:ph idx="1"/>
          </p:nvPr>
        </p:nvSpPr>
        <p:spPr>
          <a:xfrm>
            <a:off x="640080" y="2872899"/>
            <a:ext cx="4243589" cy="3320668"/>
          </a:xfrm>
        </p:spPr>
        <p:txBody>
          <a:bodyPr>
            <a:normAutofit/>
          </a:bodyPr>
          <a:lstStyle/>
          <a:p>
            <a:r>
              <a:rPr lang="en-GB" sz="2200" dirty="0"/>
              <a:t>Settings</a:t>
            </a:r>
          </a:p>
          <a:p>
            <a:r>
              <a:rPr lang="en-GB" sz="2200" dirty="0"/>
              <a:t>Display</a:t>
            </a:r>
          </a:p>
          <a:p>
            <a:r>
              <a:rPr lang="en-GB" sz="2200" dirty="0"/>
              <a:t>Night Light</a:t>
            </a:r>
          </a:p>
        </p:txBody>
      </p:sp>
      <p:pic>
        <p:nvPicPr>
          <p:cNvPr id="5" name="Picture 4" descr="Graphical user interface, application">
            <a:extLst>
              <a:ext uri="{FF2B5EF4-FFF2-40B4-BE49-F238E27FC236}">
                <a16:creationId xmlns:a16="http://schemas.microsoft.com/office/drawing/2014/main" id="{BE5D8A1C-F820-0494-1A50-9B9EEC7CB08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713" r="1304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59797DD7-48B3-8201-778D-04226599A58C}"/>
              </a:ext>
            </a:extLst>
          </p:cNvPr>
          <p:cNvSpPr txBox="1"/>
          <p:nvPr/>
        </p:nvSpPr>
        <p:spPr>
          <a:xfrm>
            <a:off x="10005184" y="6657945"/>
            <a:ext cx="218681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Calibri" panose="020F0502020204030204"/>
                <a:ea typeface="+mn-ea"/>
                <a:cs typeface="+mn-cs"/>
                <a:hlinkClick r:id="rId3" tooltip="https://www.flickr.com/photos/mikemacmarketing/36171167016">
                  <a:extLst>
                    <a:ext uri="{A12FA001-AC4F-418D-AE19-62706E023703}">
                      <ahyp:hlinkClr xmlns:ahyp="http://schemas.microsoft.com/office/drawing/2018/hyperlinkcolor" val="tx"/>
                    </a:ext>
                  </a:extLst>
                </a:hlinkClick>
              </a:rPr>
              <a:t>This Photo</a:t>
            </a:r>
            <a:r>
              <a:rPr kumimoji="0" lang="en-GB" sz="700" b="0" i="0" u="none" strike="noStrike" kern="1200" cap="none" spc="0" normalizeH="0" baseline="0" noProof="0" dirty="0">
                <a:ln>
                  <a:noFill/>
                </a:ln>
                <a:solidFill>
                  <a:srgbClr val="FFFFFF"/>
                </a:solidFill>
                <a:effectLst/>
                <a:uLnTx/>
                <a:uFillTx/>
                <a:latin typeface="Calibri" panose="020F0502020204030204"/>
                <a:ea typeface="+mn-ea"/>
                <a:cs typeface="+mn-cs"/>
              </a:rPr>
              <a:t> by Unknown Author is licensed under </a:t>
            </a:r>
            <a:r>
              <a:rPr kumimoji="0" lang="en-GB" sz="700" b="0" i="0" u="none" strike="noStrike" kern="1200" cap="none" spc="0" normalizeH="0" baseline="0" noProof="0" dirty="0">
                <a:ln>
                  <a:noFill/>
                </a:ln>
                <a:solidFill>
                  <a:srgbClr val="FFFFFF"/>
                </a:solidFill>
                <a:effectLst/>
                <a:uLnTx/>
                <a:uFillTx/>
                <a:latin typeface="Calibri" panose="020F0502020204030204"/>
                <a:ea typeface="+mn-ea"/>
                <a:cs typeface="+mn-cs"/>
                <a:hlinkClick r:id="rId4" tooltip="https://creativecommons.org/licenses/by/3.0/">
                  <a:extLst>
                    <a:ext uri="{A12FA001-AC4F-418D-AE19-62706E023703}">
                      <ahyp:hlinkClr xmlns:ahyp="http://schemas.microsoft.com/office/drawing/2018/hyperlinkcolor" val="tx"/>
                    </a:ext>
                  </a:extLst>
                </a:hlinkClick>
              </a:rPr>
              <a:t>CC BY</a:t>
            </a:r>
            <a:endParaRPr kumimoji="0" lang="en-GB" sz="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381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643193" y="489507"/>
            <a:ext cx="3091607" cy="1655483"/>
          </a:xfrm>
        </p:spPr>
        <p:txBody>
          <a:bodyPr anchor="b">
            <a:normAutofit/>
          </a:bodyPr>
          <a:lstStyle/>
          <a:p>
            <a:r>
              <a:rPr lang="en-GB" sz="4000" dirty="0"/>
              <a:t>iPhone</a:t>
            </a:r>
          </a:p>
        </p:txBody>
      </p:sp>
      <p:pic>
        <p:nvPicPr>
          <p:cNvPr id="5" name="Picture 4" descr="A black cell phone&#10;&#10;Description automatically generated with low confidence">
            <a:extLst>
              <a:ext uri="{FF2B5EF4-FFF2-40B4-BE49-F238E27FC236}">
                <a16:creationId xmlns:a16="http://schemas.microsoft.com/office/drawing/2014/main" id="{ACACC626-3053-619C-DABE-40C7CF54183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99" r="3823"/>
          <a:stretch>
            <a:fillRect/>
          </a:stretch>
        </p:blipFill>
        <p:spPr>
          <a:xfrm>
            <a:off x="20" y="431"/>
            <a:ext cx="8115280" cy="6408311"/>
          </a:xfrm>
          <a:prstGeom prst="rect">
            <a:avLst/>
          </a:prstGeom>
        </p:spPr>
      </p:pic>
      <p:sp>
        <p:nvSpPr>
          <p:cNvPr id="3" name="Content Placeholder 2"/>
          <p:cNvSpPr>
            <a:spLocks noGrp="1"/>
          </p:cNvSpPr>
          <p:nvPr>
            <p:ph idx="1"/>
          </p:nvPr>
        </p:nvSpPr>
        <p:spPr>
          <a:xfrm>
            <a:off x="8643193" y="2418408"/>
            <a:ext cx="2942813" cy="3540265"/>
          </a:xfrm>
        </p:spPr>
        <p:txBody>
          <a:bodyPr>
            <a:normAutofit/>
          </a:bodyPr>
          <a:lstStyle/>
          <a:p>
            <a:pPr marL="0" indent="0">
              <a:buNone/>
            </a:pPr>
            <a:r>
              <a:rPr lang="en-GB" sz="2000" dirty="0"/>
              <a:t>Restrictions:</a:t>
            </a:r>
          </a:p>
          <a:p>
            <a:pPr marL="0" indent="0">
              <a:buNone/>
            </a:pPr>
            <a:r>
              <a:rPr lang="en-GB" sz="2000" dirty="0"/>
              <a:t>lock certain functions of the device</a:t>
            </a:r>
          </a:p>
          <a:p>
            <a:r>
              <a:rPr lang="en-GB" sz="2000" dirty="0"/>
              <a:t>hiding songs with explicit lyrics</a:t>
            </a:r>
          </a:p>
          <a:p>
            <a:r>
              <a:rPr lang="en-GB" sz="2000" dirty="0"/>
              <a:t>preventing YouTube from running</a:t>
            </a:r>
          </a:p>
          <a:p>
            <a:pPr lvl="1"/>
            <a:r>
              <a:rPr lang="en-GB" sz="2000" dirty="0"/>
              <a:t>Without the four-digit passcode</a:t>
            </a:r>
          </a:p>
          <a:p>
            <a:pPr marL="0" indent="0">
              <a:buNone/>
            </a:pPr>
            <a:endParaRPr lang="en-GB" sz="2000" dirty="0"/>
          </a:p>
        </p:txBody>
      </p:sp>
      <p:sp>
        <p:nvSpPr>
          <p:cNvPr id="9" name="Rectangle 8">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9668B58-A191-A2CD-6937-EA657C2E17C3}"/>
              </a:ext>
            </a:extLst>
          </p:cNvPr>
          <p:cNvSpPr txBox="1"/>
          <p:nvPr/>
        </p:nvSpPr>
        <p:spPr>
          <a:xfrm>
            <a:off x="5808258" y="6208687"/>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GB" sz="700" b="0" i="0" u="none" strike="noStrike" kern="1200" cap="none" spc="0" normalizeH="0" baseline="0" noProof="0" dirty="0">
                <a:ln>
                  <a:noFill/>
                </a:ln>
                <a:solidFill>
                  <a:srgbClr val="FFFFFF"/>
                </a:solidFill>
                <a:effectLst/>
                <a:uLnTx/>
                <a:uFillTx/>
                <a:hlinkClick r:id="rId3" tooltip="https://www.flickr.com/photos/98231059@N00/15260001564">
                  <a:extLst>
                    <a:ext uri="{A12FA001-AC4F-418D-AE19-62706E023703}">
                      <ahyp:hlinkClr xmlns:ahyp="http://schemas.microsoft.com/office/drawing/2018/hyperlinkcolor" val="tx"/>
                    </a:ext>
                  </a:extLst>
                </a:hlinkClick>
              </a:rPr>
              <a:t>This Photo</a:t>
            </a:r>
            <a:r>
              <a:rPr kumimoji="0" lang="en-GB" sz="700" b="0" i="0" u="none" strike="noStrike" kern="1200" cap="none" spc="0" normalizeH="0" baseline="0" noProof="0" dirty="0">
                <a:ln>
                  <a:noFill/>
                </a:ln>
                <a:solidFill>
                  <a:srgbClr val="FFFFFF"/>
                </a:solidFill>
                <a:effectLst/>
                <a:uLnTx/>
                <a:uFillTx/>
              </a:rPr>
              <a:t> by Unknown Author is licensed under </a:t>
            </a:r>
            <a:r>
              <a:rPr kumimoji="0" lang="en-GB" sz="700" b="0" i="0" u="none" strike="noStrike" kern="1200" cap="none" spc="0" normalizeH="0" baseline="0" noProof="0" dirty="0">
                <a:ln>
                  <a:noFill/>
                </a:ln>
                <a:solidFill>
                  <a:srgbClr val="FFFFFF"/>
                </a:solidFill>
                <a:effectLst/>
                <a:uLnTx/>
                <a:uFillTx/>
                <a:hlinkClick r:id="rId4" tooltip="https://creativecommons.org/licenses/by-sa/3.0/">
                  <a:extLst>
                    <a:ext uri="{A12FA001-AC4F-418D-AE19-62706E023703}">
                      <ahyp:hlinkClr xmlns:ahyp="http://schemas.microsoft.com/office/drawing/2018/hyperlinkcolor" val="tx"/>
                    </a:ext>
                  </a:extLst>
                </a:hlinkClick>
              </a:rPr>
              <a:t>CC BY-SA</a:t>
            </a:r>
            <a:endParaRPr kumimoji="0" lang="en-GB" sz="700" b="0" i="0" u="none" strike="noStrike" kern="120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36934703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GB" dirty="0"/>
              <a:t>Android</a:t>
            </a:r>
          </a:p>
        </p:txBody>
      </p:sp>
      <p:sp>
        <p:nvSpPr>
          <p:cNvPr id="3" name="Content Placeholder 2"/>
          <p:cNvSpPr>
            <a:spLocks noGrp="1"/>
          </p:cNvSpPr>
          <p:nvPr>
            <p:ph idx="1"/>
          </p:nvPr>
        </p:nvSpPr>
        <p:spPr>
          <a:xfrm>
            <a:off x="4965431" y="2438400"/>
            <a:ext cx="6586489" cy="3785419"/>
          </a:xfrm>
        </p:spPr>
        <p:txBody>
          <a:bodyPr>
            <a:normAutofit/>
          </a:bodyPr>
          <a:lstStyle/>
          <a:p>
            <a:r>
              <a:rPr lang="en-GB" sz="2000" dirty="0"/>
              <a:t>Pull down from the top right</a:t>
            </a:r>
          </a:p>
          <a:p>
            <a:r>
              <a:rPr lang="en-GB" sz="2000" dirty="0"/>
              <a:t>Tap on settings </a:t>
            </a:r>
          </a:p>
          <a:p>
            <a:r>
              <a:rPr lang="en-GB" sz="2000" dirty="0"/>
              <a:t>Scroll down to set users</a:t>
            </a:r>
          </a:p>
          <a:p>
            <a:r>
              <a:rPr lang="en-GB" sz="2000" dirty="0"/>
              <a:t>Add user or profile</a:t>
            </a:r>
          </a:p>
          <a:p>
            <a:r>
              <a:rPr lang="en-GB" sz="2000" dirty="0"/>
              <a:t>Can create a normal user or a restricted profile.</a:t>
            </a:r>
          </a:p>
        </p:txBody>
      </p:sp>
      <p:pic>
        <p:nvPicPr>
          <p:cNvPr id="5" name="Picture 4" descr="Graphical user interface">
            <a:extLst>
              <a:ext uri="{FF2B5EF4-FFF2-40B4-BE49-F238E27FC236}">
                <a16:creationId xmlns:a16="http://schemas.microsoft.com/office/drawing/2014/main" id="{35784A62-F789-CA71-461E-B7101C64076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532" r="2" b="11252"/>
          <a:stretch/>
        </p:blipFill>
        <p:spPr>
          <a:xfrm>
            <a:off x="20" y="10"/>
            <a:ext cx="4635571" cy="6857990"/>
          </a:xfrm>
          <a:prstGeom prst="rect">
            <a:avLst/>
          </a:prstGeom>
          <a:effectLst/>
        </p:spPr>
      </p:pic>
    </p:spTree>
    <p:extLst>
      <p:ext uri="{BB962C8B-B14F-4D97-AF65-F5344CB8AC3E}">
        <p14:creationId xmlns:p14="http://schemas.microsoft.com/office/powerpoint/2010/main" val="18968944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GB" dirty="0"/>
              <a:t>Parental Control Apps</a:t>
            </a:r>
          </a:p>
        </p:txBody>
      </p:sp>
      <p:sp>
        <p:nvSpPr>
          <p:cNvPr id="3" name="Content Placeholder 2"/>
          <p:cNvSpPr>
            <a:spLocks noGrp="1"/>
          </p:cNvSpPr>
          <p:nvPr>
            <p:ph idx="1"/>
          </p:nvPr>
        </p:nvSpPr>
        <p:spPr>
          <a:xfrm>
            <a:off x="4965431" y="2438400"/>
            <a:ext cx="6586489" cy="3785419"/>
          </a:xfrm>
        </p:spPr>
        <p:txBody>
          <a:bodyPr>
            <a:normAutofit/>
          </a:bodyPr>
          <a:lstStyle/>
          <a:p>
            <a:r>
              <a:rPr lang="en-GB" sz="1900" dirty="0"/>
              <a:t>Qustodio</a:t>
            </a:r>
          </a:p>
          <a:p>
            <a:pPr lvl="1"/>
            <a:r>
              <a:rPr lang="en-GB" sz="1900" dirty="0"/>
              <a:t>Set rules and time</a:t>
            </a:r>
          </a:p>
          <a:p>
            <a:pPr lvl="1"/>
            <a:r>
              <a:rPr lang="en-GB" sz="1900" dirty="0"/>
              <a:t>Block unsuitable content</a:t>
            </a:r>
          </a:p>
          <a:p>
            <a:r>
              <a:rPr lang="en-GB" sz="1900" dirty="0"/>
              <a:t>OpenDNS Family Shield</a:t>
            </a:r>
          </a:p>
          <a:p>
            <a:pPr lvl="1"/>
            <a:r>
              <a:rPr lang="en-GB" sz="1900" dirty="0"/>
              <a:t>Blocks inappropriate material</a:t>
            </a:r>
          </a:p>
          <a:p>
            <a:r>
              <a:rPr lang="en-GB" sz="1900" dirty="0"/>
              <a:t>Kidlogger</a:t>
            </a:r>
          </a:p>
          <a:p>
            <a:pPr lvl="1"/>
            <a:r>
              <a:rPr lang="en-GB" sz="1900" dirty="0"/>
              <a:t>Tracks what is typed and websites visited</a:t>
            </a:r>
          </a:p>
          <a:p>
            <a:pPr lvl="1"/>
            <a:r>
              <a:rPr lang="en-GB" sz="1900" dirty="0"/>
              <a:t>Keeps a record of what is visited and any screengrabs</a:t>
            </a:r>
          </a:p>
          <a:p>
            <a:pPr lvl="1"/>
            <a:r>
              <a:rPr lang="en-GB" sz="1900" dirty="0"/>
              <a:t>Only covers one device</a:t>
            </a:r>
          </a:p>
          <a:p>
            <a:r>
              <a:rPr lang="en-GB" sz="1900" dirty="0"/>
              <a:t>Zoodles</a:t>
            </a:r>
          </a:p>
          <a:p>
            <a:pPr lvl="1" indent="-342900"/>
            <a:r>
              <a:rPr lang="en-GB" sz="1900" dirty="0"/>
              <a:t>Dedicated web browser that creates a walled garden</a:t>
            </a:r>
          </a:p>
        </p:txBody>
      </p:sp>
      <p:pic>
        <p:nvPicPr>
          <p:cNvPr id="5" name="Picture 4" descr="Computer script on a screen">
            <a:extLst>
              <a:ext uri="{FF2B5EF4-FFF2-40B4-BE49-F238E27FC236}">
                <a16:creationId xmlns:a16="http://schemas.microsoft.com/office/drawing/2014/main" id="{10467F89-5C60-67FA-D692-ED0C601F69EA}"/>
              </a:ext>
            </a:extLst>
          </p:cNvPr>
          <p:cNvPicPr>
            <a:picLocks noChangeAspect="1"/>
          </p:cNvPicPr>
          <p:nvPr/>
        </p:nvPicPr>
        <p:blipFill rotWithShape="1">
          <a:blip r:embed="rId2"/>
          <a:srcRect l="7554" r="47326" b="-1"/>
          <a:stretch/>
        </p:blipFill>
        <p:spPr>
          <a:xfrm>
            <a:off x="20" y="10"/>
            <a:ext cx="4635571" cy="6857990"/>
          </a:xfrm>
          <a:prstGeom prst="rect">
            <a:avLst/>
          </a:prstGeom>
          <a:effectLst/>
        </p:spPr>
      </p:pic>
    </p:spTree>
    <p:extLst>
      <p:ext uri="{BB962C8B-B14F-4D97-AF65-F5344CB8AC3E}">
        <p14:creationId xmlns:p14="http://schemas.microsoft.com/office/powerpoint/2010/main" val="17907840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8B39-BF74-4331-9862-076D88D339BF}"/>
              </a:ext>
            </a:extLst>
          </p:cNvPr>
          <p:cNvSpPr>
            <a:spLocks noGrp="1"/>
          </p:cNvSpPr>
          <p:nvPr>
            <p:ph type="title"/>
          </p:nvPr>
        </p:nvSpPr>
        <p:spPr/>
        <p:txBody>
          <a:bodyPr/>
          <a:lstStyle/>
          <a:p>
            <a:r>
              <a:rPr lang="en-GB" dirty="0"/>
              <a:t>Hidden Apps</a:t>
            </a:r>
          </a:p>
        </p:txBody>
      </p:sp>
      <p:pic>
        <p:nvPicPr>
          <p:cNvPr id="4" name="Content Placeholder 3">
            <a:hlinkClick r:id="rId2"/>
            <a:extLst>
              <a:ext uri="{FF2B5EF4-FFF2-40B4-BE49-F238E27FC236}">
                <a16:creationId xmlns:a16="http://schemas.microsoft.com/office/drawing/2014/main" id="{D4A10B9E-5B3F-40DC-BC06-8715EE0BC930}"/>
              </a:ext>
            </a:extLst>
          </p:cNvPr>
          <p:cNvPicPr>
            <a:picLocks noGrp="1" noChangeAspect="1"/>
          </p:cNvPicPr>
          <p:nvPr>
            <p:ph idx="1"/>
          </p:nvPr>
        </p:nvPicPr>
        <p:blipFill>
          <a:blip r:embed="rId3"/>
          <a:stretch>
            <a:fillRect/>
          </a:stretch>
        </p:blipFill>
        <p:spPr>
          <a:xfrm>
            <a:off x="2266329" y="1600200"/>
            <a:ext cx="7659342" cy="4349750"/>
          </a:xfrm>
          <a:prstGeom prst="rect">
            <a:avLst/>
          </a:prstGeom>
        </p:spPr>
      </p:pic>
    </p:spTree>
    <p:extLst>
      <p:ext uri="{BB962C8B-B14F-4D97-AF65-F5344CB8AC3E}">
        <p14:creationId xmlns:p14="http://schemas.microsoft.com/office/powerpoint/2010/main" val="6999680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8F67090-41C8-0347-52C5-204AE1BC7E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10000"/>
              </a:lnSpc>
              <a:spcBef>
                <a:spcPct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7682588-52CF-996E-D01B-1A14A665AB06}"/>
              </a:ext>
            </a:extLst>
          </p:cNvPr>
          <p:cNvSpPr txBox="1"/>
          <p:nvPr/>
        </p:nvSpPr>
        <p:spPr>
          <a:xfrm>
            <a:off x="1779781" y="294326"/>
            <a:ext cx="907594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Visit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parentsafe.lgfl.net/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for advice and tips to manage screentime</a:t>
            </a:r>
          </a:p>
        </p:txBody>
      </p:sp>
      <p:pic>
        <p:nvPicPr>
          <p:cNvPr id="9" name="Picture 8">
            <a:extLst>
              <a:ext uri="{FF2B5EF4-FFF2-40B4-BE49-F238E27FC236}">
                <a16:creationId xmlns:a16="http://schemas.microsoft.com/office/drawing/2014/main" id="{94E47A1E-9F17-B40E-B2C5-F34E8C522FB5}"/>
              </a:ext>
            </a:extLst>
          </p:cNvPr>
          <p:cNvPicPr>
            <a:picLocks noChangeAspect="1"/>
          </p:cNvPicPr>
          <p:nvPr/>
        </p:nvPicPr>
        <p:blipFill>
          <a:blip r:embed="rId4"/>
          <a:stretch>
            <a:fillRect/>
          </a:stretch>
        </p:blipFill>
        <p:spPr>
          <a:xfrm>
            <a:off x="2557777" y="878046"/>
            <a:ext cx="9550076" cy="5979954"/>
          </a:xfrm>
          <a:prstGeom prst="rect">
            <a:avLst/>
          </a:prstGeom>
          <a:ln>
            <a:noFill/>
          </a:ln>
          <a:effectLst>
            <a:outerShdw blurRad="292100" dist="139700" dir="2700000" algn="tl" rotWithShape="0">
              <a:srgbClr val="333333">
                <a:alpha val="65000"/>
              </a:srgbClr>
            </a:outerShdw>
          </a:effectLst>
        </p:spPr>
      </p:pic>
      <p:pic>
        <p:nvPicPr>
          <p:cNvPr id="4" name="Picture 3" descr="Free dialog tip advice illustration">
            <a:extLst>
              <a:ext uri="{FF2B5EF4-FFF2-40B4-BE49-F238E27FC236}">
                <a16:creationId xmlns:a16="http://schemas.microsoft.com/office/drawing/2014/main" id="{97F132BB-9395-282A-5B19-842A53F78C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58" y="410068"/>
            <a:ext cx="1618687" cy="115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3429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1F1597-535F-E5A3-E7ED-181CE190DE15}"/>
              </a:ext>
            </a:extLst>
          </p:cNvPr>
          <p:cNvPicPr>
            <a:picLocks noChangeAspect="1"/>
          </p:cNvPicPr>
          <p:nvPr/>
        </p:nvPicPr>
        <p:blipFill>
          <a:blip r:embed="rId2"/>
          <a:stretch>
            <a:fillRect/>
          </a:stretch>
        </p:blipFill>
        <p:spPr>
          <a:xfrm>
            <a:off x="749025" y="901570"/>
            <a:ext cx="10693950" cy="5054860"/>
          </a:xfrm>
          <a:prstGeom prst="rect">
            <a:avLst/>
          </a:prstGeom>
        </p:spPr>
      </p:pic>
      <p:sp>
        <p:nvSpPr>
          <p:cNvPr id="5" name="TextBox 4">
            <a:extLst>
              <a:ext uri="{FF2B5EF4-FFF2-40B4-BE49-F238E27FC236}">
                <a16:creationId xmlns:a16="http://schemas.microsoft.com/office/drawing/2014/main" id="{DA1B09F0-C750-F64D-6361-B816A87B3160}"/>
              </a:ext>
            </a:extLst>
          </p:cNvPr>
          <p:cNvSpPr txBox="1"/>
          <p:nvPr/>
        </p:nvSpPr>
        <p:spPr>
          <a:xfrm>
            <a:off x="350520" y="6200894"/>
            <a:ext cx="6096000" cy="369332"/>
          </a:xfrm>
          <a:prstGeom prst="rect">
            <a:avLst/>
          </a:prstGeom>
          <a:noFill/>
        </p:spPr>
        <p:txBody>
          <a:bodyPr wrap="square">
            <a:spAutoFit/>
          </a:bodyPr>
          <a:lstStyle/>
          <a:p>
            <a:r>
              <a:rPr lang="en-GB" dirty="0">
                <a:hlinkClick r:id="rId3"/>
              </a:rPr>
              <a:t>Parental Guide &gt; For parents | Teachtoday</a:t>
            </a:r>
            <a:endParaRPr lang="en-GB" dirty="0"/>
          </a:p>
        </p:txBody>
      </p:sp>
    </p:spTree>
    <p:extLst>
      <p:ext uri="{BB962C8B-B14F-4D97-AF65-F5344CB8AC3E}">
        <p14:creationId xmlns:p14="http://schemas.microsoft.com/office/powerpoint/2010/main" val="8035019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93" y="238539"/>
            <a:ext cx="11018520" cy="1434415"/>
          </a:xfrm>
        </p:spPr>
        <p:txBody>
          <a:bodyPr anchor="b">
            <a:normAutofit/>
          </a:bodyPr>
          <a:lstStyle/>
          <a:p>
            <a:r>
              <a:rPr lang="en-GB" sz="5400" dirty="0"/>
              <a:t>To Enable You Tube Safety Mode</a:t>
            </a:r>
          </a:p>
        </p:txBody>
      </p:sp>
      <p:sp>
        <p:nvSpPr>
          <p:cNvPr id="3" name="Content Placeholder 2"/>
          <p:cNvSpPr>
            <a:spLocks noGrp="1"/>
          </p:cNvSpPr>
          <p:nvPr>
            <p:ph idx="1"/>
          </p:nvPr>
        </p:nvSpPr>
        <p:spPr>
          <a:xfrm>
            <a:off x="572493" y="2071316"/>
            <a:ext cx="6713552" cy="4119172"/>
          </a:xfrm>
        </p:spPr>
        <p:txBody>
          <a:bodyPr anchor="t">
            <a:normAutofit/>
          </a:bodyPr>
          <a:lstStyle/>
          <a:p>
            <a:pPr marL="0" indent="0">
              <a:buNone/>
            </a:pPr>
            <a:r>
              <a:rPr lang="en-GB" sz="1000" dirty="0"/>
              <a:t>1. Log in to your Google or </a:t>
            </a:r>
            <a:r>
              <a:rPr lang="en-GB" sz="1000" dirty="0">
                <a:hlinkClick r:id="rId2"/>
              </a:rPr>
              <a:t>Youtube account.</a:t>
            </a:r>
            <a:endParaRPr lang="en-GB" sz="1000" dirty="0"/>
          </a:p>
          <a:p>
            <a:pPr marL="0" indent="0">
              <a:buNone/>
            </a:pPr>
            <a:r>
              <a:rPr lang="en-GB" sz="1000" dirty="0"/>
              <a:t>2. Go to the YouTube.com site in your web browser.</a:t>
            </a:r>
          </a:p>
          <a:p>
            <a:pPr marL="0" indent="0">
              <a:buNone/>
            </a:pPr>
            <a:r>
              <a:rPr lang="en-GB" sz="1000" dirty="0"/>
              <a:t>3. Click on the "Safety" button near the bottom of the YouTube homepage.</a:t>
            </a:r>
          </a:p>
          <a:p>
            <a:pPr marL="0" indent="0">
              <a:buNone/>
            </a:pPr>
            <a:r>
              <a:rPr lang="en-GB" sz="1000" dirty="0"/>
              <a:t>4. Click the "On" button. If you receive a message after clicking the on button that says "You can lock the Safety Mode setting after you sign in" then you are not logged into Google / YouTube. Click the "sign in" link if needed.</a:t>
            </a:r>
          </a:p>
          <a:p>
            <a:pPr marL="0" indent="0">
              <a:buNone/>
            </a:pPr>
            <a:r>
              <a:rPr lang="en-GB" sz="1000" dirty="0"/>
              <a:t>5. Check the box that says "Lock safety mode on this browser".</a:t>
            </a:r>
          </a:p>
          <a:p>
            <a:pPr marL="0" indent="0">
              <a:buNone/>
            </a:pPr>
            <a:r>
              <a:rPr lang="en-GB" sz="1000" dirty="0"/>
              <a:t>6. Click the "Save" button.  After you've clicked the save button, the page you were on will reload and you will see a banner near the top of the page that shows a check mark with the words "Successfully enabled Safety Mode" next to it.</a:t>
            </a:r>
          </a:p>
          <a:p>
            <a:pPr marL="0" indent="0">
              <a:buNone/>
            </a:pPr>
            <a:r>
              <a:rPr lang="en-GB" sz="1000" dirty="0"/>
              <a:t>7. IMPORTANT!! In order to prevent your child from just turning safety mode off, you must log out of your Google / YouTube account by clicking your username link in the top right-hand corner of the browser window. This will effectively lock the setting in for the browser you are using, preventing your child from disabling Safety Mode. You will need to repeat this process for all other web browsers that are on your computer (i.e. Firefox, Safari, etc).</a:t>
            </a:r>
          </a:p>
          <a:p>
            <a:pPr marL="0" indent="0">
              <a:buNone/>
            </a:pPr>
            <a:r>
              <a:rPr lang="en-GB" sz="1000" b="1" dirty="0"/>
              <a:t>Enable YouTube Safety Mode on Your Mobile Device</a:t>
            </a:r>
            <a:endParaRPr lang="en-GB" sz="1000" dirty="0"/>
          </a:p>
          <a:p>
            <a:pPr marL="0" indent="0">
              <a:buNone/>
            </a:pPr>
            <a:r>
              <a:rPr lang="en-GB" sz="1000" dirty="0"/>
              <a:t>Safety Mode may also be available on your mobile device's </a:t>
            </a:r>
            <a:r>
              <a:rPr lang="en-GB" sz="1000" dirty="0">
                <a:hlinkClick r:id="rId3"/>
              </a:rPr>
              <a:t>YouTube app.</a:t>
            </a:r>
            <a:r>
              <a:rPr lang="en-GB" sz="1000" dirty="0"/>
              <a:t> Check the settings area of the mobile app to see if it is an option. The process for locking the feature should be similar to the process above.</a:t>
            </a:r>
          </a:p>
          <a:p>
            <a:pPr marL="0" indent="0">
              <a:buNone/>
            </a:pPr>
            <a:endParaRPr lang="en-GB" sz="1000" dirty="0"/>
          </a:p>
          <a:p>
            <a:pPr marL="0" indent="0">
              <a:buNone/>
            </a:pPr>
            <a:r>
              <a:rPr lang="en-GB" sz="1000" dirty="0"/>
              <a:t>Setting Parental Controls on YouTube</a:t>
            </a:r>
          </a:p>
          <a:p>
            <a:pPr marL="0" indent="0">
              <a:buNone/>
            </a:pPr>
            <a:r>
              <a:rPr lang="en-GB" sz="1000" dirty="0"/>
              <a:t>https://www.youtube.com/watch?v=u00yKwGFpS0</a:t>
            </a:r>
          </a:p>
        </p:txBody>
      </p:sp>
      <p:pic>
        <p:nvPicPr>
          <p:cNvPr id="5" name="Picture 4" descr="Logo, company name">
            <a:extLst>
              <a:ext uri="{FF2B5EF4-FFF2-40B4-BE49-F238E27FC236}">
                <a16:creationId xmlns:a16="http://schemas.microsoft.com/office/drawing/2014/main" id="{09087026-45C4-0BDF-E937-0D5CEC092278}"/>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1509" r="27983" b="-1"/>
          <a:stretch/>
        </p:blipFill>
        <p:spPr>
          <a:xfrm>
            <a:off x="7675658" y="2093976"/>
            <a:ext cx="3941064" cy="4096512"/>
          </a:xfrm>
          <a:prstGeom prst="rect">
            <a:avLst/>
          </a:prstGeom>
        </p:spPr>
      </p:pic>
    </p:spTree>
    <p:extLst>
      <p:ext uri="{BB962C8B-B14F-4D97-AF65-F5344CB8AC3E}">
        <p14:creationId xmlns:p14="http://schemas.microsoft.com/office/powerpoint/2010/main" val="7593124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looking at a tablet&#10;&#10;Description automatically generated with medium confidence">
            <a:hlinkClick r:id="rId2"/>
            <a:extLst>
              <a:ext uri="{FF2B5EF4-FFF2-40B4-BE49-F238E27FC236}">
                <a16:creationId xmlns:a16="http://schemas.microsoft.com/office/drawing/2014/main" id="{81F50B8F-6986-429B-9BA8-B36ACFEACE94}"/>
              </a:ext>
            </a:extLst>
          </p:cNvPr>
          <p:cNvPicPr>
            <a:picLocks noChangeAspect="1"/>
          </p:cNvPicPr>
          <p:nvPr/>
        </p:nvPicPr>
        <p:blipFill>
          <a:blip r:embed="rId3"/>
          <a:stretch>
            <a:fillRect/>
          </a:stretch>
        </p:blipFill>
        <p:spPr>
          <a:xfrm>
            <a:off x="3711835" y="35171"/>
            <a:ext cx="4768329" cy="6787657"/>
          </a:xfrm>
          <a:prstGeom prst="rect">
            <a:avLst/>
          </a:prstGeom>
        </p:spPr>
      </p:pic>
    </p:spTree>
    <p:extLst>
      <p:ext uri="{BB962C8B-B14F-4D97-AF65-F5344CB8AC3E}">
        <p14:creationId xmlns:p14="http://schemas.microsoft.com/office/powerpoint/2010/main" val="2099574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AB28D-009D-2E91-1CA7-38D52D76428D}"/>
              </a:ext>
            </a:extLst>
          </p:cNvPr>
          <p:cNvSpPr>
            <a:spLocks noGrp="1"/>
          </p:cNvSpPr>
          <p:nvPr>
            <p:ph type="title"/>
          </p:nvPr>
        </p:nvSpPr>
        <p:spPr>
          <a:xfrm>
            <a:off x="685846" y="365127"/>
            <a:ext cx="10667955" cy="594993"/>
          </a:xfrm>
        </p:spPr>
        <p:txBody>
          <a:bodyPr>
            <a:normAutofit fontScale="90000"/>
          </a:bodyPr>
          <a:lstStyle/>
          <a:p>
            <a:r>
              <a:rPr lang="en-GB" dirty="0"/>
              <a:t>Other stats: Smartphone Free Childhood </a:t>
            </a:r>
          </a:p>
        </p:txBody>
      </p:sp>
      <p:sp>
        <p:nvSpPr>
          <p:cNvPr id="3" name="Content Placeholder 2">
            <a:extLst>
              <a:ext uri="{FF2B5EF4-FFF2-40B4-BE49-F238E27FC236}">
                <a16:creationId xmlns:a16="http://schemas.microsoft.com/office/drawing/2014/main" id="{4B92951F-02BF-3D8D-0AB3-C8DA1A676233}"/>
              </a:ext>
            </a:extLst>
          </p:cNvPr>
          <p:cNvSpPr>
            <a:spLocks noGrp="1"/>
          </p:cNvSpPr>
          <p:nvPr>
            <p:ph idx="13"/>
          </p:nvPr>
        </p:nvSpPr>
        <p:spPr>
          <a:xfrm>
            <a:off x="685845" y="1082040"/>
            <a:ext cx="10667955" cy="5197473"/>
          </a:xfrm>
        </p:spPr>
        <p:txBody>
          <a:bodyPr/>
          <a:lstStyle/>
          <a:p>
            <a:pPr marL="285750" indent="-285750">
              <a:buFont typeface="Arial" panose="020B0604020202020204" pitchFamily="34" charset="0"/>
              <a:buChar char="•"/>
            </a:pPr>
            <a:r>
              <a:rPr lang="en-GB" sz="2400" dirty="0"/>
              <a:t>89% of 12 year olds have their own Smartphone. </a:t>
            </a:r>
          </a:p>
          <a:p>
            <a:pPr marL="285750" indent="-285750">
              <a:buFont typeface="Arial" panose="020B0604020202020204" pitchFamily="34" charset="0"/>
              <a:buChar char="•"/>
            </a:pPr>
            <a:r>
              <a:rPr lang="en-GB" sz="2400" dirty="0"/>
              <a:t>29 hours per week is the estimate of how long they spend on their phone. </a:t>
            </a:r>
          </a:p>
          <a:p>
            <a:pPr marL="285750" indent="-285750">
              <a:buFont typeface="Arial" panose="020B0604020202020204" pitchFamily="34" charset="0"/>
              <a:buChar char="•"/>
            </a:pPr>
            <a:r>
              <a:rPr lang="en-GB" sz="2400" dirty="0"/>
              <a:t>Teens with problematic (addictive) Smartphone use are 2x as likely to have anxiety and 3x as likely to have depression. </a:t>
            </a:r>
          </a:p>
          <a:p>
            <a:pPr marL="285750" indent="-285750">
              <a:buFont typeface="Arial" panose="020B0604020202020204" pitchFamily="34" charset="0"/>
              <a:buChar char="•"/>
            </a:pPr>
            <a:r>
              <a:rPr lang="en-GB" sz="2400" dirty="0"/>
              <a:t>The number of children referred to emergency mental healthcare in England has risen by 53% in 3 years. </a:t>
            </a:r>
          </a:p>
          <a:p>
            <a:pPr marL="285750" indent="-285750">
              <a:buFont typeface="Arial" panose="020B0604020202020204" pitchFamily="34" charset="0"/>
              <a:buChar char="•"/>
            </a:pPr>
            <a:r>
              <a:rPr lang="en-GB" sz="2400" dirty="0"/>
              <a:t>Since 2010: 78% rise in self-harm for girls. 134% rise in boys. </a:t>
            </a:r>
          </a:p>
          <a:p>
            <a:pPr marL="285750" indent="-285750">
              <a:buFont typeface="Arial" panose="020B0604020202020204" pitchFamily="34" charset="0"/>
              <a:buChar char="•"/>
            </a:pPr>
            <a:r>
              <a:rPr lang="en-GB" sz="2400" dirty="0"/>
              <a:t>This pattern is mirrored for eating disorders, problematic behaviours, and mental health issues. </a:t>
            </a:r>
          </a:p>
          <a:p>
            <a:pPr marL="285750" indent="-285750">
              <a:buFont typeface="Arial" panose="020B0604020202020204" pitchFamily="34" charset="0"/>
              <a:buChar char="•"/>
            </a:pPr>
            <a:r>
              <a:rPr lang="en-GB" sz="2400" dirty="0"/>
              <a:t>51% of UK 11-13 year olds have seen hard-core porn. </a:t>
            </a:r>
          </a:p>
          <a:p>
            <a:pPr marL="285750" indent="-285750">
              <a:buFont typeface="Arial" panose="020B0604020202020204" pitchFamily="34" charset="0"/>
              <a:buChar char="•"/>
            </a:pPr>
            <a:r>
              <a:rPr lang="en-GB" sz="2400" dirty="0"/>
              <a:t>75% of UK 15 year olds have been sent a beheading video. </a:t>
            </a:r>
          </a:p>
          <a:p>
            <a:pPr marL="285750" indent="-285750">
              <a:buFont typeface="Arial" panose="020B0604020202020204" pitchFamily="34" charset="0"/>
              <a:buChar char="•"/>
            </a:pPr>
            <a:r>
              <a:rPr lang="en-GB" sz="2400" dirty="0"/>
              <a:t>280% increase in self-generated sexual abuse imagery that’s been shared in 56 different countries. </a:t>
            </a:r>
          </a:p>
          <a:p>
            <a:pPr marL="285750" indent="-285750">
              <a:buFont typeface="Arial" panose="020B0604020202020204" pitchFamily="34" charset="0"/>
              <a:buChar char="•"/>
            </a:pPr>
            <a:endParaRPr lang="en-GB" sz="2400" dirty="0"/>
          </a:p>
        </p:txBody>
      </p:sp>
    </p:spTree>
    <p:extLst>
      <p:ext uri="{BB962C8B-B14F-4D97-AF65-F5344CB8AC3E}">
        <p14:creationId xmlns:p14="http://schemas.microsoft.com/office/powerpoint/2010/main" val="30199768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B5C077D-95B4-55A2-F4D3-409CEEA2081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C0CD4AF-7362-490E-4270-7492AE9C986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94C1BD7-FF25-4C12-86BF-C0C40ECA0B16}"/>
              </a:ext>
            </a:extLst>
          </p:cNvPr>
          <p:cNvSpPr txBox="1"/>
          <p:nvPr/>
        </p:nvSpPr>
        <p:spPr>
          <a:xfrm>
            <a:off x="5086316" y="5928944"/>
            <a:ext cx="31760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alibri" panose="020F0502020204030204"/>
                <a:ea typeface="+mn-ea"/>
                <a:cs typeface="+mn-cs"/>
              </a:rPr>
              <a:t>parentsafe.lgfl.net</a:t>
            </a:r>
          </a:p>
        </p:txBody>
      </p:sp>
      <p:pic>
        <p:nvPicPr>
          <p:cNvPr id="8" name="Picture 7">
            <a:extLst>
              <a:ext uri="{FF2B5EF4-FFF2-40B4-BE49-F238E27FC236}">
                <a16:creationId xmlns:a16="http://schemas.microsoft.com/office/drawing/2014/main" id="{823A1315-CF4D-B323-B9D4-08D3B28187D9}"/>
              </a:ext>
            </a:extLst>
          </p:cNvPr>
          <p:cNvPicPr>
            <a:picLocks noChangeAspect="1"/>
          </p:cNvPicPr>
          <p:nvPr/>
        </p:nvPicPr>
        <p:blipFill rotWithShape="1">
          <a:blip r:embed="rId3"/>
          <a:srcRect l="4196" r="3157" b="5783"/>
          <a:stretch/>
        </p:blipFill>
        <p:spPr>
          <a:xfrm>
            <a:off x="1313969" y="591671"/>
            <a:ext cx="9689567" cy="5094514"/>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493A1177-0A6D-378F-47A0-7F667F13EB22}"/>
              </a:ext>
            </a:extLst>
          </p:cNvPr>
          <p:cNvSpPr/>
          <p:nvPr/>
        </p:nvSpPr>
        <p:spPr>
          <a:xfrm>
            <a:off x="8644539" y="4253867"/>
            <a:ext cx="2358998" cy="98664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839A14DF-D2CC-250F-1D3A-66E89F16F2C7}"/>
              </a:ext>
            </a:extLst>
          </p:cNvPr>
          <p:cNvCxnSpPr>
            <a:cxnSpLocks/>
          </p:cNvCxnSpPr>
          <p:nvPr/>
        </p:nvCxnSpPr>
        <p:spPr>
          <a:xfrm flipH="1">
            <a:off x="10350393" y="3044630"/>
            <a:ext cx="1498387" cy="11001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970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4281AE16-0E53-4535-A8ED-0ED0400F753A}"/>
              </a:ext>
            </a:extLst>
          </p:cNvPr>
          <p:cNvPicPr>
            <a:picLocks noChangeAspect="1"/>
          </p:cNvPicPr>
          <p:nvPr/>
        </p:nvPicPr>
        <p:blipFill>
          <a:blip r:embed="rId4"/>
          <a:stretch>
            <a:fillRect/>
          </a:stretch>
        </p:blipFill>
        <p:spPr>
          <a:xfrm>
            <a:off x="7104112" y="3933056"/>
            <a:ext cx="3038792" cy="2592288"/>
          </a:xfrm>
          <a:prstGeom prst="rect">
            <a:avLst/>
          </a:prstGeom>
        </p:spPr>
      </p:pic>
      <p:pic>
        <p:nvPicPr>
          <p:cNvPr id="4" name="Picture 3">
            <a:hlinkClick r:id="rId5"/>
            <a:extLst>
              <a:ext uri="{FF2B5EF4-FFF2-40B4-BE49-F238E27FC236}">
                <a16:creationId xmlns:a16="http://schemas.microsoft.com/office/drawing/2014/main" id="{CAA24273-511A-41BD-9D72-D49C1ED52928}"/>
              </a:ext>
            </a:extLst>
          </p:cNvPr>
          <p:cNvPicPr>
            <a:picLocks noChangeAspect="1"/>
          </p:cNvPicPr>
          <p:nvPr/>
        </p:nvPicPr>
        <p:blipFill>
          <a:blip r:embed="rId6"/>
          <a:stretch>
            <a:fillRect/>
          </a:stretch>
        </p:blipFill>
        <p:spPr>
          <a:xfrm>
            <a:off x="7104112" y="331229"/>
            <a:ext cx="3167704" cy="2689058"/>
          </a:xfrm>
          <a:prstGeom prst="rect">
            <a:avLst/>
          </a:prstGeom>
        </p:spPr>
      </p:pic>
      <p:pic>
        <p:nvPicPr>
          <p:cNvPr id="6" name="Picture 5">
            <a:hlinkClick r:id="rId7"/>
            <a:extLst>
              <a:ext uri="{FF2B5EF4-FFF2-40B4-BE49-F238E27FC236}">
                <a16:creationId xmlns:a16="http://schemas.microsoft.com/office/drawing/2014/main" id="{B6291559-318B-444C-B431-800CCB9015D2}"/>
              </a:ext>
            </a:extLst>
          </p:cNvPr>
          <p:cNvPicPr>
            <a:picLocks noChangeAspect="1"/>
          </p:cNvPicPr>
          <p:nvPr/>
        </p:nvPicPr>
        <p:blipFill>
          <a:blip r:embed="rId8"/>
          <a:stretch>
            <a:fillRect/>
          </a:stretch>
        </p:blipFill>
        <p:spPr>
          <a:xfrm>
            <a:off x="1898146" y="3645024"/>
            <a:ext cx="3159534" cy="2726400"/>
          </a:xfrm>
          <a:prstGeom prst="rect">
            <a:avLst/>
          </a:prstGeom>
        </p:spPr>
      </p:pic>
      <p:pic>
        <p:nvPicPr>
          <p:cNvPr id="8" name="Picture 7">
            <a:hlinkClick r:id="rId9"/>
            <a:extLst>
              <a:ext uri="{FF2B5EF4-FFF2-40B4-BE49-F238E27FC236}">
                <a16:creationId xmlns:a16="http://schemas.microsoft.com/office/drawing/2014/main" id="{37AFD8BA-D6A4-4D88-A5B1-8ABD7335E85F}"/>
              </a:ext>
            </a:extLst>
          </p:cNvPr>
          <p:cNvPicPr>
            <a:picLocks noChangeAspect="1"/>
          </p:cNvPicPr>
          <p:nvPr/>
        </p:nvPicPr>
        <p:blipFill>
          <a:blip r:embed="rId10"/>
          <a:stretch>
            <a:fillRect/>
          </a:stretch>
        </p:blipFill>
        <p:spPr>
          <a:xfrm>
            <a:off x="1940963" y="331229"/>
            <a:ext cx="3166489" cy="2726400"/>
          </a:xfrm>
          <a:prstGeom prst="rect">
            <a:avLst/>
          </a:prstGeom>
        </p:spPr>
      </p:pic>
    </p:spTree>
    <p:extLst>
      <p:ext uri="{BB962C8B-B14F-4D97-AF65-F5344CB8AC3E}">
        <p14:creationId xmlns:p14="http://schemas.microsoft.com/office/powerpoint/2010/main" val="14763389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ABF05-7DC9-9A22-F104-2D9B102C3E6F}"/>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Any Questions?</a:t>
            </a:r>
          </a:p>
        </p:txBody>
      </p:sp>
      <p:sp>
        <p:nvSpPr>
          <p:cNvPr id="9" name="Content Placeholder 8">
            <a:extLst>
              <a:ext uri="{FF2B5EF4-FFF2-40B4-BE49-F238E27FC236}">
                <a16:creationId xmlns:a16="http://schemas.microsoft.com/office/drawing/2014/main" id="{0FF9EB9C-87DB-C068-23D6-F62A4DDE2BB3}"/>
              </a:ext>
            </a:extLst>
          </p:cNvPr>
          <p:cNvSpPr>
            <a:spLocks noGrp="1"/>
          </p:cNvSpPr>
          <p:nvPr>
            <p:ph idx="1"/>
          </p:nvPr>
        </p:nvSpPr>
        <p:spPr>
          <a:xfrm>
            <a:off x="4581727" y="649480"/>
            <a:ext cx="3025303" cy="5546047"/>
          </a:xfrm>
        </p:spPr>
        <p:txBody>
          <a:bodyPr anchor="ctr">
            <a:normAutofit/>
          </a:bodyPr>
          <a:lstStyle/>
          <a:p>
            <a:r>
              <a:rPr lang="en-US" sz="2000" dirty="0"/>
              <a:t>Any questions?</a:t>
            </a:r>
          </a:p>
        </p:txBody>
      </p:sp>
      <p:pic>
        <p:nvPicPr>
          <p:cNvPr id="5" name="Content Placeholder 4" descr="A colorful question mark on a black background">
            <a:extLst>
              <a:ext uri="{FF2B5EF4-FFF2-40B4-BE49-F238E27FC236}">
                <a16:creationId xmlns:a16="http://schemas.microsoft.com/office/drawing/2014/main" id="{5DCB1DE0-6378-FD35-9A0D-5F2F18E5AB8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 b="4250"/>
          <a:stretch/>
        </p:blipFill>
        <p:spPr>
          <a:xfrm>
            <a:off x="8109502" y="10"/>
            <a:ext cx="4082498" cy="6857990"/>
          </a:xfrm>
          <a:prstGeom prst="rect">
            <a:avLst/>
          </a:prstGeom>
        </p:spPr>
      </p:pic>
    </p:spTree>
    <p:extLst>
      <p:ext uri="{BB962C8B-B14F-4D97-AF65-F5344CB8AC3E}">
        <p14:creationId xmlns:p14="http://schemas.microsoft.com/office/powerpoint/2010/main" val="3632303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57"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59" name="Rectangle 2058">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2050" name="Picture 2" descr="kids safe online ...">
            <a:extLst>
              <a:ext uri="{FF2B5EF4-FFF2-40B4-BE49-F238E27FC236}">
                <a16:creationId xmlns:a16="http://schemas.microsoft.com/office/drawing/2014/main" id="{4BE811E5-DF58-3796-3E6A-77AE6D6CC8B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01109" y="1286934"/>
            <a:ext cx="7589784" cy="4105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5037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1050</TotalTime>
  <Words>6835</Words>
  <Application>Microsoft Office PowerPoint</Application>
  <PresentationFormat>Widescreen</PresentationFormat>
  <Paragraphs>503</Paragraphs>
  <Slides>82</Slides>
  <Notes>55</Notes>
  <HiddenSlides>0</HiddenSlides>
  <MMClips>4</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82</vt:i4>
      </vt:variant>
    </vt:vector>
  </HeadingPairs>
  <TitlesOfParts>
    <vt:vector size="102" baseType="lpstr">
      <vt:lpstr>Aptos</vt:lpstr>
      <vt:lpstr>Aptos Display</vt:lpstr>
      <vt:lpstr>arial</vt:lpstr>
      <vt:lpstr>arial</vt:lpstr>
      <vt:lpstr>Calibri</vt:lpstr>
      <vt:lpstr>Calibri Light</vt:lpstr>
      <vt:lpstr>Droid Sans</vt:lpstr>
      <vt:lpstr>Google Sans</vt:lpstr>
      <vt:lpstr>inherit</vt:lpstr>
      <vt:lpstr>Montserrat</vt:lpstr>
      <vt:lpstr>Noto Sans</vt:lpstr>
      <vt:lpstr>opensanslight</vt:lpstr>
      <vt:lpstr>proxima-nova</vt:lpstr>
      <vt:lpstr>Roboto</vt:lpstr>
      <vt:lpstr>Segoe UI</vt:lpstr>
      <vt:lpstr>Segoe UI semibold</vt:lpstr>
      <vt:lpstr>Office Theme</vt:lpstr>
      <vt:lpstr>1_Office Theme</vt:lpstr>
      <vt:lpstr>3_Office Theme</vt:lpstr>
      <vt:lpstr>4_Office Theme</vt:lpstr>
      <vt:lpstr>Online Safety for Parents</vt:lpstr>
      <vt:lpstr>Content </vt:lpstr>
      <vt:lpstr>Online safety:  </vt:lpstr>
      <vt:lpstr>PowerPoint Presentation</vt:lpstr>
      <vt:lpstr>PowerPoint Presentation</vt:lpstr>
      <vt:lpstr>PowerPoint Presentation</vt:lpstr>
      <vt:lpstr>PowerPoint Presentation</vt:lpstr>
      <vt:lpstr>Other stats: Smartphone Free Childhood </vt:lpstr>
      <vt:lpstr>PowerPoint Presentation</vt:lpstr>
      <vt:lpstr>PowerPoint Presentation</vt:lpstr>
      <vt:lpstr>Tech Role Model?  We are their key influencers!</vt:lpstr>
      <vt:lpstr>Tech Role Model?</vt:lpstr>
      <vt:lpstr>Communication</vt:lpstr>
      <vt:lpstr>Safeguards – help them understand the rules</vt:lpstr>
      <vt:lpstr>Healthy balance, healthy habits</vt:lpstr>
      <vt:lpstr>Setting Boundaries</vt:lpstr>
      <vt:lpstr>Cyber bullying - what protection? Advice for parents</vt:lpstr>
      <vt:lpstr>PowerPoint Presentation</vt:lpstr>
      <vt:lpstr>PowerPoint Presentation</vt:lpstr>
      <vt:lpstr>Unwanted Contact</vt:lpstr>
      <vt:lpstr>Advice</vt:lpstr>
      <vt:lpstr>PowerPoint Presentation</vt:lpstr>
      <vt:lpstr>REMEMBER</vt:lpstr>
      <vt:lpstr>Imagery and videos</vt:lpstr>
      <vt:lpstr>Should we edit our selfies?</vt:lpstr>
      <vt:lpstr>Staying in control of your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Footprint</vt:lpstr>
      <vt:lpstr>Gaming</vt:lpstr>
      <vt:lpstr>PowerPoint Presentation</vt:lpstr>
      <vt:lpstr>ROBLOX</vt:lpstr>
      <vt:lpstr>Why is it popular?</vt:lpstr>
      <vt:lpstr>What do parents need to be aware of?</vt:lpstr>
      <vt:lpstr>PowerPoint Presentation</vt:lpstr>
      <vt:lpstr>PowerPoint Presentation</vt:lpstr>
      <vt:lpstr>PowerPoint Presentation</vt:lpstr>
      <vt:lpstr>PowerPoint Presentation</vt:lpstr>
      <vt:lpstr>PowerPoint Presentation</vt:lpstr>
      <vt:lpstr>Safeguards</vt:lpstr>
      <vt:lpstr>Advice</vt:lpstr>
      <vt:lpstr>Unwanted Contact</vt:lpstr>
      <vt:lpstr>PowerPoint Presentation</vt:lpstr>
      <vt:lpstr>Statistics – Internet Matters</vt:lpstr>
      <vt:lpstr>Do you recognise this?</vt:lpstr>
      <vt:lpstr>Loot Boxes</vt:lpstr>
      <vt:lpstr>PowerPoint Presentation</vt:lpstr>
      <vt:lpstr>PowerPoint Presentation</vt:lpstr>
      <vt:lpstr>PowerPoint Presentation</vt:lpstr>
      <vt:lpstr>PowerPoint Presentation</vt:lpstr>
      <vt:lpstr>What Parents Need to be Aware of?</vt:lpstr>
      <vt:lpstr>PowerPoint Presentation</vt:lpstr>
      <vt:lpstr>PowerPoint Presentation</vt:lpstr>
      <vt:lpstr>PowerPoint Presentation</vt:lpstr>
      <vt:lpstr>What Else? </vt:lpstr>
      <vt:lpstr>Parent SIM</vt:lpstr>
      <vt:lpstr>Is YouTube for Kids Safe?</vt:lpstr>
      <vt:lpstr>Blocking Content on YouTube Kids</vt:lpstr>
      <vt:lpstr>Swiggle</vt:lpstr>
      <vt:lpstr>PowerPoint Presentation</vt:lpstr>
      <vt:lpstr>PowerPoint Presentation</vt:lpstr>
      <vt:lpstr>Block content on YouTube</vt:lpstr>
      <vt:lpstr>Screen Time - Iphone</vt:lpstr>
      <vt:lpstr>Blue Light Filters - Iphone</vt:lpstr>
      <vt:lpstr>Blue Light Filters – Android</vt:lpstr>
      <vt:lpstr>iPhone</vt:lpstr>
      <vt:lpstr>Android</vt:lpstr>
      <vt:lpstr>Parental Control Apps</vt:lpstr>
      <vt:lpstr>Hidden Apps</vt:lpstr>
      <vt:lpstr>PowerPoint Presentation</vt:lpstr>
      <vt:lpstr>PowerPoint Presentation</vt:lpstr>
      <vt:lpstr>To Enable You Tube Safety Mode</vt:lpstr>
      <vt:lpstr>PowerPoint Presentation</vt:lpstr>
      <vt:lpstr>PowerPoint Presentation</vt:lpstr>
      <vt:lpstr>PowerPoint Presentation</vt:lpstr>
      <vt:lpstr>Any Questions?</vt:lpstr>
    </vt:vector>
  </TitlesOfParts>
  <Company>Hampshire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Safety for Parents</dc:title>
  <dc:creator>Savory, Sue</dc:creator>
  <cp:lastModifiedBy>Kerry Fry</cp:lastModifiedBy>
  <cp:revision>3</cp:revision>
  <dcterms:created xsi:type="dcterms:W3CDTF">2025-01-26T13:16:02Z</dcterms:created>
  <dcterms:modified xsi:type="dcterms:W3CDTF">2025-10-20T10:02:05Z</dcterms:modified>
</cp:coreProperties>
</file>